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マンゴー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4B5C397-72B2-43C9-945B-6DF13496B2EE}"/>
              </a:ext>
            </a:extLst>
          </p:cNvPr>
          <p:cNvGrpSpPr/>
          <p:nvPr/>
        </p:nvGrpSpPr>
        <p:grpSpPr>
          <a:xfrm>
            <a:off x="931267" y="1517319"/>
            <a:ext cx="2174242" cy="1539870"/>
            <a:chOff x="1404619" y="2758559"/>
            <a:chExt cx="1942923" cy="1345434"/>
          </a:xfrm>
        </p:grpSpPr>
        <p:sp>
          <p:nvSpPr>
            <p:cNvPr id="38" name="楕円 121">
              <a:extLst>
                <a:ext uri="{FF2B5EF4-FFF2-40B4-BE49-F238E27FC236}">
                  <a16:creationId xmlns:a16="http://schemas.microsoft.com/office/drawing/2014/main" id="{CC64BE83-04C5-4E00-A392-3F1F4AD9150C}"/>
                </a:ext>
              </a:extLst>
            </p:cNvPr>
            <p:cNvSpPr/>
            <p:nvPr/>
          </p:nvSpPr>
          <p:spPr>
            <a:xfrm>
              <a:off x="1404619" y="2759063"/>
              <a:ext cx="1942923" cy="1344930"/>
            </a:xfrm>
            <a:custGeom>
              <a:avLst/>
              <a:gdLst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38655"/>
                <a:gd name="connsiteY0" fmla="*/ 730885 h 1455420"/>
                <a:gd name="connsiteX1" fmla="*/ 1002665 w 1938655"/>
                <a:gd name="connsiteY1" fmla="*/ 0 h 1455420"/>
                <a:gd name="connsiteX2" fmla="*/ 1938655 w 1938655"/>
                <a:gd name="connsiteY2" fmla="*/ 727710 h 1455420"/>
                <a:gd name="connsiteX3" fmla="*/ 1002665 w 1938655"/>
                <a:gd name="connsiteY3" fmla="*/ 1455420 h 1455420"/>
                <a:gd name="connsiteX4" fmla="*/ 0 w 1938655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923" h="1455420">
                  <a:moveTo>
                    <a:pt x="0" y="730885"/>
                  </a:moveTo>
                  <a:cubicBezTo>
                    <a:pt x="0" y="389307"/>
                    <a:pt x="478718" y="0"/>
                    <a:pt x="1002665" y="0"/>
                  </a:cubicBezTo>
                  <a:cubicBezTo>
                    <a:pt x="1526612" y="0"/>
                    <a:pt x="1992630" y="338507"/>
                    <a:pt x="1938655" y="727710"/>
                  </a:cubicBezTo>
                  <a:cubicBezTo>
                    <a:pt x="1973580" y="1126438"/>
                    <a:pt x="1526612" y="1455420"/>
                    <a:pt x="1002665" y="1455420"/>
                  </a:cubicBezTo>
                  <a:cubicBezTo>
                    <a:pt x="478718" y="1455420"/>
                    <a:pt x="0" y="1072463"/>
                    <a:pt x="0" y="730885"/>
                  </a:cubicBezTo>
                  <a:close/>
                </a:path>
              </a:pathLst>
            </a:custGeom>
            <a:pattFill prst="lgConfetti">
              <a:fgClr>
                <a:srgbClr val="FFFF00"/>
              </a:fgClr>
              <a:bgClr>
                <a:srgbClr val="FF0000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121">
              <a:extLst>
                <a:ext uri="{FF2B5EF4-FFF2-40B4-BE49-F238E27FC236}">
                  <a16:creationId xmlns:a16="http://schemas.microsoft.com/office/drawing/2014/main" id="{52EEC4A5-A620-450A-B1B1-6F17525EAC5A}"/>
                </a:ext>
              </a:extLst>
            </p:cNvPr>
            <p:cNvSpPr/>
            <p:nvPr/>
          </p:nvSpPr>
          <p:spPr>
            <a:xfrm>
              <a:off x="1404619" y="2758559"/>
              <a:ext cx="1942923" cy="1344930"/>
            </a:xfrm>
            <a:custGeom>
              <a:avLst/>
              <a:gdLst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38655"/>
                <a:gd name="connsiteY0" fmla="*/ 730885 h 1455420"/>
                <a:gd name="connsiteX1" fmla="*/ 1002665 w 1938655"/>
                <a:gd name="connsiteY1" fmla="*/ 0 h 1455420"/>
                <a:gd name="connsiteX2" fmla="*/ 1938655 w 1938655"/>
                <a:gd name="connsiteY2" fmla="*/ 727710 h 1455420"/>
                <a:gd name="connsiteX3" fmla="*/ 1002665 w 1938655"/>
                <a:gd name="connsiteY3" fmla="*/ 1455420 h 1455420"/>
                <a:gd name="connsiteX4" fmla="*/ 0 w 1938655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923" h="1455420">
                  <a:moveTo>
                    <a:pt x="0" y="730885"/>
                  </a:moveTo>
                  <a:cubicBezTo>
                    <a:pt x="0" y="389307"/>
                    <a:pt x="478718" y="0"/>
                    <a:pt x="1002665" y="0"/>
                  </a:cubicBezTo>
                  <a:cubicBezTo>
                    <a:pt x="1526612" y="0"/>
                    <a:pt x="1992630" y="338507"/>
                    <a:pt x="1938655" y="727710"/>
                  </a:cubicBezTo>
                  <a:cubicBezTo>
                    <a:pt x="1973580" y="1126438"/>
                    <a:pt x="1526612" y="1455420"/>
                    <a:pt x="1002665" y="1455420"/>
                  </a:cubicBezTo>
                  <a:cubicBezTo>
                    <a:pt x="478718" y="1455420"/>
                    <a:pt x="0" y="1072463"/>
                    <a:pt x="0" y="7308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35000">
                  <a:srgbClr val="FF0000">
                    <a:alpha val="40000"/>
                  </a:srgbClr>
                </a:gs>
                <a:gs pos="100000">
                  <a:srgbClr val="C00000"/>
                </a:gs>
                <a:gs pos="80000">
                  <a:srgbClr val="FF0000">
                    <a:alpha val="80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70347A4-2CD7-43A9-8766-4B7F20EDC2E2}"/>
                </a:ext>
              </a:extLst>
            </p:cNvPr>
            <p:cNvGrpSpPr/>
            <p:nvPr/>
          </p:nvGrpSpPr>
          <p:grpSpPr>
            <a:xfrm>
              <a:off x="3263838" y="3357131"/>
              <a:ext cx="62153" cy="143738"/>
              <a:chOff x="3269216" y="3351937"/>
              <a:chExt cx="75958" cy="150019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BBEC8C3-77BD-4A39-A6CF-1ADAF9C09B16}"/>
                  </a:ext>
                </a:extLst>
              </p:cNvPr>
              <p:cNvSpPr/>
              <p:nvPr/>
            </p:nvSpPr>
            <p:spPr>
              <a:xfrm rot="16200000">
                <a:off x="3278689" y="3397548"/>
                <a:ext cx="70066" cy="62904"/>
              </a:xfrm>
              <a:custGeom>
                <a:avLst/>
                <a:gdLst>
                  <a:gd name="connsiteX0" fmla="*/ 132227 w 264453"/>
                  <a:gd name="connsiteY0" fmla="*/ 0 h 340084"/>
                  <a:gd name="connsiteX1" fmla="*/ 229276 w 264453"/>
                  <a:gd name="connsiteY1" fmla="*/ 3053 h 340084"/>
                  <a:gd name="connsiteX2" fmla="*/ 264453 w 264453"/>
                  <a:gd name="connsiteY2" fmla="*/ 279411 h 340084"/>
                  <a:gd name="connsiteX3" fmla="*/ 262512 w 264453"/>
                  <a:gd name="connsiteY3" fmla="*/ 279411 h 340084"/>
                  <a:gd name="connsiteX4" fmla="*/ 264453 w 264453"/>
                  <a:gd name="connsiteY4" fmla="*/ 283523 h 340084"/>
                  <a:gd name="connsiteX5" fmla="*/ 132227 w 264453"/>
                  <a:gd name="connsiteY5" fmla="*/ 340084 h 340084"/>
                  <a:gd name="connsiteX6" fmla="*/ 1 w 264453"/>
                  <a:gd name="connsiteY6" fmla="*/ 283523 h 340084"/>
                  <a:gd name="connsiteX7" fmla="*/ 1942 w 264453"/>
                  <a:gd name="connsiteY7" fmla="*/ 279411 h 340084"/>
                  <a:gd name="connsiteX8" fmla="*/ 0 w 264453"/>
                  <a:gd name="connsiteY8" fmla="*/ 279411 h 340084"/>
                  <a:gd name="connsiteX9" fmla="*/ 35177 w 264453"/>
                  <a:gd name="connsiteY9" fmla="*/ 3053 h 340084"/>
                  <a:gd name="connsiteX0" fmla="*/ 138577 w 264453"/>
                  <a:gd name="connsiteY0" fmla="*/ 0 h 375009"/>
                  <a:gd name="connsiteX1" fmla="*/ 229276 w 264453"/>
                  <a:gd name="connsiteY1" fmla="*/ 37978 h 375009"/>
                  <a:gd name="connsiteX2" fmla="*/ 264453 w 264453"/>
                  <a:gd name="connsiteY2" fmla="*/ 314336 h 375009"/>
                  <a:gd name="connsiteX3" fmla="*/ 262512 w 264453"/>
                  <a:gd name="connsiteY3" fmla="*/ 314336 h 375009"/>
                  <a:gd name="connsiteX4" fmla="*/ 264453 w 264453"/>
                  <a:gd name="connsiteY4" fmla="*/ 318448 h 375009"/>
                  <a:gd name="connsiteX5" fmla="*/ 132227 w 264453"/>
                  <a:gd name="connsiteY5" fmla="*/ 375009 h 375009"/>
                  <a:gd name="connsiteX6" fmla="*/ 1 w 264453"/>
                  <a:gd name="connsiteY6" fmla="*/ 318448 h 375009"/>
                  <a:gd name="connsiteX7" fmla="*/ 1942 w 264453"/>
                  <a:gd name="connsiteY7" fmla="*/ 314336 h 375009"/>
                  <a:gd name="connsiteX8" fmla="*/ 0 w 264453"/>
                  <a:gd name="connsiteY8" fmla="*/ 314336 h 375009"/>
                  <a:gd name="connsiteX9" fmla="*/ 35177 w 264453"/>
                  <a:gd name="connsiteY9" fmla="*/ 37978 h 375009"/>
                  <a:gd name="connsiteX10" fmla="*/ 138577 w 264453"/>
                  <a:gd name="connsiteY10" fmla="*/ 0 h 375009"/>
                  <a:gd name="connsiteX0" fmla="*/ 138577 w 264453"/>
                  <a:gd name="connsiteY0" fmla="*/ 0 h 375009"/>
                  <a:gd name="connsiteX1" fmla="*/ 229276 w 264453"/>
                  <a:gd name="connsiteY1" fmla="*/ 37978 h 375009"/>
                  <a:gd name="connsiteX2" fmla="*/ 264453 w 264453"/>
                  <a:gd name="connsiteY2" fmla="*/ 314336 h 375009"/>
                  <a:gd name="connsiteX3" fmla="*/ 262512 w 264453"/>
                  <a:gd name="connsiteY3" fmla="*/ 314336 h 375009"/>
                  <a:gd name="connsiteX4" fmla="*/ 264453 w 264453"/>
                  <a:gd name="connsiteY4" fmla="*/ 318448 h 375009"/>
                  <a:gd name="connsiteX5" fmla="*/ 132227 w 264453"/>
                  <a:gd name="connsiteY5" fmla="*/ 375009 h 375009"/>
                  <a:gd name="connsiteX6" fmla="*/ 1 w 264453"/>
                  <a:gd name="connsiteY6" fmla="*/ 318448 h 375009"/>
                  <a:gd name="connsiteX7" fmla="*/ 1942 w 264453"/>
                  <a:gd name="connsiteY7" fmla="*/ 314336 h 375009"/>
                  <a:gd name="connsiteX8" fmla="*/ 0 w 264453"/>
                  <a:gd name="connsiteY8" fmla="*/ 314336 h 375009"/>
                  <a:gd name="connsiteX9" fmla="*/ 35177 w 264453"/>
                  <a:gd name="connsiteY9" fmla="*/ 37978 h 375009"/>
                  <a:gd name="connsiteX10" fmla="*/ 138577 w 264453"/>
                  <a:gd name="connsiteY10" fmla="*/ 0 h 3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4453" h="375009">
                    <a:moveTo>
                      <a:pt x="138577" y="0"/>
                    </a:moveTo>
                    <a:cubicBezTo>
                      <a:pt x="219610" y="-41"/>
                      <a:pt x="199043" y="25319"/>
                      <a:pt x="229276" y="37978"/>
                    </a:cubicBezTo>
                    <a:lnTo>
                      <a:pt x="264453" y="314336"/>
                    </a:lnTo>
                    <a:lnTo>
                      <a:pt x="262512" y="314336"/>
                    </a:lnTo>
                    <a:lnTo>
                      <a:pt x="264453" y="318448"/>
                    </a:lnTo>
                    <a:cubicBezTo>
                      <a:pt x="264453" y="349686"/>
                      <a:pt x="205253" y="375009"/>
                      <a:pt x="132227" y="375009"/>
                    </a:cubicBezTo>
                    <a:cubicBezTo>
                      <a:pt x="59201" y="375009"/>
                      <a:pt x="1" y="349686"/>
                      <a:pt x="1" y="318448"/>
                    </a:cubicBezTo>
                    <a:lnTo>
                      <a:pt x="1942" y="314336"/>
                    </a:lnTo>
                    <a:lnTo>
                      <a:pt x="0" y="314336"/>
                    </a:lnTo>
                    <a:lnTo>
                      <a:pt x="35177" y="37978"/>
                    </a:lnTo>
                    <a:cubicBezTo>
                      <a:pt x="67527" y="36960"/>
                      <a:pt x="57544" y="41"/>
                      <a:pt x="1385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1B36519E-7C7E-4454-B651-BE9F3782ED96}"/>
                  </a:ext>
                </a:extLst>
              </p:cNvPr>
              <p:cNvSpPr/>
              <p:nvPr/>
            </p:nvSpPr>
            <p:spPr>
              <a:xfrm>
                <a:off x="3269216" y="3351937"/>
                <a:ext cx="52405" cy="150019"/>
              </a:xfrm>
              <a:prstGeom prst="moon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C4345D9-8793-4BE0-A43C-253C54EF2895}"/>
                </a:ext>
              </a:extLst>
            </p:cNvPr>
            <p:cNvSpPr/>
            <p:nvPr/>
          </p:nvSpPr>
          <p:spPr>
            <a:xfrm>
              <a:off x="2621757" y="2832737"/>
              <a:ext cx="352861" cy="161954"/>
            </a:xfrm>
            <a:custGeom>
              <a:avLst/>
              <a:gdLst>
                <a:gd name="connsiteX0" fmla="*/ 158515 w 338730"/>
                <a:gd name="connsiteY0" fmla="*/ 29570 h 155469"/>
                <a:gd name="connsiteX1" fmla="*/ 237817 w 338730"/>
                <a:gd name="connsiteY1" fmla="*/ 50668 h 155469"/>
                <a:gd name="connsiteX2" fmla="*/ 335408 w 338730"/>
                <a:gd name="connsiteY2" fmla="*/ 140909 h 155469"/>
                <a:gd name="connsiteX3" fmla="*/ 215774 w 338730"/>
                <a:gd name="connsiteY3" fmla="*/ 109577 h 155469"/>
                <a:gd name="connsiteX4" fmla="*/ 99455 w 338730"/>
                <a:gd name="connsiteY4" fmla="*/ 52621 h 155469"/>
                <a:gd name="connsiteX5" fmla="*/ 158515 w 338730"/>
                <a:gd name="connsiteY5" fmla="*/ 29570 h 155469"/>
                <a:gd name="connsiteX6" fmla="*/ 36194 w 338730"/>
                <a:gd name="connsiteY6" fmla="*/ 0 h 155469"/>
                <a:gd name="connsiteX7" fmla="*/ 72388 w 338730"/>
                <a:gd name="connsiteY7" fmla="*/ 36194 h 155469"/>
                <a:gd name="connsiteX8" fmla="*/ 36194 w 338730"/>
                <a:gd name="connsiteY8" fmla="*/ 72388 h 155469"/>
                <a:gd name="connsiteX9" fmla="*/ 0 w 338730"/>
                <a:gd name="connsiteY9" fmla="*/ 36194 h 155469"/>
                <a:gd name="connsiteX10" fmla="*/ 36194 w 338730"/>
                <a:gd name="connsiteY10" fmla="*/ 0 h 15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730" h="155469">
                  <a:moveTo>
                    <a:pt x="158515" y="29570"/>
                  </a:moveTo>
                  <a:cubicBezTo>
                    <a:pt x="186648" y="32761"/>
                    <a:pt x="218154" y="43311"/>
                    <a:pt x="237817" y="50668"/>
                  </a:cubicBezTo>
                  <a:cubicBezTo>
                    <a:pt x="277142" y="65382"/>
                    <a:pt x="355816" y="103137"/>
                    <a:pt x="335408" y="140909"/>
                  </a:cubicBezTo>
                  <a:cubicBezTo>
                    <a:pt x="314999" y="178680"/>
                    <a:pt x="264624" y="133816"/>
                    <a:pt x="215774" y="109577"/>
                  </a:cubicBezTo>
                  <a:cubicBezTo>
                    <a:pt x="166925" y="85339"/>
                    <a:pt x="87118" y="96772"/>
                    <a:pt x="99455" y="52621"/>
                  </a:cubicBezTo>
                  <a:cubicBezTo>
                    <a:pt x="105623" y="30546"/>
                    <a:pt x="130383" y="26379"/>
                    <a:pt x="158515" y="29570"/>
                  </a:cubicBezTo>
                  <a:close/>
                  <a:moveTo>
                    <a:pt x="36194" y="0"/>
                  </a:moveTo>
                  <a:cubicBezTo>
                    <a:pt x="56183" y="0"/>
                    <a:pt x="72388" y="16205"/>
                    <a:pt x="72388" y="36194"/>
                  </a:cubicBezTo>
                  <a:cubicBezTo>
                    <a:pt x="72388" y="56183"/>
                    <a:pt x="56183" y="72388"/>
                    <a:pt x="36194" y="72388"/>
                  </a:cubicBezTo>
                  <a:cubicBezTo>
                    <a:pt x="16205" y="72388"/>
                    <a:pt x="0" y="56183"/>
                    <a:pt x="0" y="36194"/>
                  </a:cubicBezTo>
                  <a:cubicBezTo>
                    <a:pt x="0" y="16205"/>
                    <a:pt x="16205" y="0"/>
                    <a:pt x="361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9" name="グループ化 1028">
            <a:extLst>
              <a:ext uri="{FF2B5EF4-FFF2-40B4-BE49-F238E27FC236}">
                <a16:creationId xmlns:a16="http://schemas.microsoft.com/office/drawing/2014/main" id="{72B05C83-4AA7-4F0D-9E95-B4DB433E6D5D}"/>
              </a:ext>
            </a:extLst>
          </p:cNvPr>
          <p:cNvGrpSpPr/>
          <p:nvPr/>
        </p:nvGrpSpPr>
        <p:grpSpPr>
          <a:xfrm>
            <a:off x="3669859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1B9F8FF-680A-4ADC-9976-107E57BCFE34}"/>
                </a:ext>
              </a:extLst>
            </p:cNvPr>
            <p:cNvGrpSpPr/>
            <p:nvPr/>
          </p:nvGrpSpPr>
          <p:grpSpPr>
            <a:xfrm>
              <a:off x="6903052" y="1417640"/>
              <a:ext cx="2075096" cy="1397002"/>
              <a:chOff x="7004909" y="1369458"/>
              <a:chExt cx="1825187" cy="1228759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941916C4-8EFE-428D-BB54-9B3D2D9FB22F}"/>
                  </a:ext>
                </a:extLst>
              </p:cNvPr>
              <p:cNvGrpSpPr/>
              <p:nvPr/>
            </p:nvGrpSpPr>
            <p:grpSpPr>
              <a:xfrm>
                <a:off x="7404111" y="1369458"/>
                <a:ext cx="1425985" cy="958301"/>
                <a:chOff x="1404619" y="2758559"/>
                <a:chExt cx="1942923" cy="1345434"/>
              </a:xfrm>
            </p:grpSpPr>
            <p:sp>
              <p:nvSpPr>
                <p:cNvPr id="45" name="楕円 121">
                  <a:extLst>
                    <a:ext uri="{FF2B5EF4-FFF2-40B4-BE49-F238E27FC236}">
                      <a16:creationId xmlns:a16="http://schemas.microsoft.com/office/drawing/2014/main" id="{5C96048C-8B8B-42B1-A412-580648C3A350}"/>
                    </a:ext>
                  </a:extLst>
                </p:cNvPr>
                <p:cNvSpPr/>
                <p:nvPr/>
              </p:nvSpPr>
              <p:spPr>
                <a:xfrm>
                  <a:off x="1404619" y="2759063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00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121">
                  <a:extLst>
                    <a:ext uri="{FF2B5EF4-FFF2-40B4-BE49-F238E27FC236}">
                      <a16:creationId xmlns:a16="http://schemas.microsoft.com/office/drawing/2014/main" id="{472E4DB9-A2B4-4E3C-ACCD-723845363309}"/>
                    </a:ext>
                  </a:extLst>
                </p:cNvPr>
                <p:cNvSpPr/>
                <p:nvPr/>
              </p:nvSpPr>
              <p:spPr>
                <a:xfrm>
                  <a:off x="1404619" y="2758559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35000">
                      <a:srgbClr val="FF0000">
                        <a:alpha val="40000"/>
                      </a:srgbClr>
                    </a:gs>
                    <a:gs pos="100000">
                      <a:srgbClr val="C00000"/>
                    </a:gs>
                    <a:gs pos="80000">
                      <a:srgbClr val="FF0000">
                        <a:alpha val="80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06346E68-DD05-4DD4-A47F-564F8FE19187}"/>
                    </a:ext>
                  </a:extLst>
                </p:cNvPr>
                <p:cNvGrpSpPr/>
                <p:nvPr/>
              </p:nvGrpSpPr>
              <p:grpSpPr>
                <a:xfrm>
                  <a:off x="3263838" y="3357131"/>
                  <a:ext cx="62153" cy="143738"/>
                  <a:chOff x="3269216" y="3351937"/>
                  <a:chExt cx="75958" cy="150019"/>
                </a:xfrm>
              </p:grpSpPr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40D26364-1679-411B-A7DB-AE30C0D6CDA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78689" y="3397548"/>
                    <a:ext cx="70066" cy="62904"/>
                  </a:xfrm>
                  <a:custGeom>
                    <a:avLst/>
                    <a:gdLst>
                      <a:gd name="connsiteX0" fmla="*/ 132227 w 264453"/>
                      <a:gd name="connsiteY0" fmla="*/ 0 h 340084"/>
                      <a:gd name="connsiteX1" fmla="*/ 229276 w 264453"/>
                      <a:gd name="connsiteY1" fmla="*/ 3053 h 340084"/>
                      <a:gd name="connsiteX2" fmla="*/ 264453 w 264453"/>
                      <a:gd name="connsiteY2" fmla="*/ 279411 h 340084"/>
                      <a:gd name="connsiteX3" fmla="*/ 262512 w 264453"/>
                      <a:gd name="connsiteY3" fmla="*/ 279411 h 340084"/>
                      <a:gd name="connsiteX4" fmla="*/ 264453 w 264453"/>
                      <a:gd name="connsiteY4" fmla="*/ 283523 h 340084"/>
                      <a:gd name="connsiteX5" fmla="*/ 132227 w 264453"/>
                      <a:gd name="connsiteY5" fmla="*/ 340084 h 340084"/>
                      <a:gd name="connsiteX6" fmla="*/ 1 w 264453"/>
                      <a:gd name="connsiteY6" fmla="*/ 283523 h 340084"/>
                      <a:gd name="connsiteX7" fmla="*/ 1942 w 264453"/>
                      <a:gd name="connsiteY7" fmla="*/ 279411 h 340084"/>
                      <a:gd name="connsiteX8" fmla="*/ 0 w 264453"/>
                      <a:gd name="connsiteY8" fmla="*/ 279411 h 340084"/>
                      <a:gd name="connsiteX9" fmla="*/ 35177 w 264453"/>
                      <a:gd name="connsiteY9" fmla="*/ 3053 h 340084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4453" h="375009">
                        <a:moveTo>
                          <a:pt x="138577" y="0"/>
                        </a:moveTo>
                        <a:cubicBezTo>
                          <a:pt x="219610" y="-41"/>
                          <a:pt x="199043" y="25319"/>
                          <a:pt x="229276" y="37978"/>
                        </a:cubicBezTo>
                        <a:lnTo>
                          <a:pt x="264453" y="314336"/>
                        </a:lnTo>
                        <a:lnTo>
                          <a:pt x="262512" y="314336"/>
                        </a:lnTo>
                        <a:lnTo>
                          <a:pt x="264453" y="318448"/>
                        </a:lnTo>
                        <a:cubicBezTo>
                          <a:pt x="264453" y="349686"/>
                          <a:pt x="205253" y="375009"/>
                          <a:pt x="132227" y="375009"/>
                        </a:cubicBezTo>
                        <a:cubicBezTo>
                          <a:pt x="59201" y="375009"/>
                          <a:pt x="1" y="349686"/>
                          <a:pt x="1" y="318448"/>
                        </a:cubicBezTo>
                        <a:lnTo>
                          <a:pt x="1942" y="314336"/>
                        </a:lnTo>
                        <a:lnTo>
                          <a:pt x="0" y="314336"/>
                        </a:lnTo>
                        <a:lnTo>
                          <a:pt x="35177" y="37978"/>
                        </a:lnTo>
                        <a:cubicBezTo>
                          <a:pt x="67527" y="36960"/>
                          <a:pt x="57544" y="41"/>
                          <a:pt x="138577" y="0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月 49">
                    <a:extLst>
                      <a:ext uri="{FF2B5EF4-FFF2-40B4-BE49-F238E27FC236}">
                        <a16:creationId xmlns:a16="http://schemas.microsoft.com/office/drawing/2014/main" id="{D0213F3E-AF52-48D6-87BD-D7A896983883}"/>
                      </a:ext>
                    </a:extLst>
                  </p:cNvPr>
                  <p:cNvSpPr/>
                  <p:nvPr/>
                </p:nvSpPr>
                <p:spPr>
                  <a:xfrm>
                    <a:off x="3269216" y="3351937"/>
                    <a:ext cx="52405" cy="150019"/>
                  </a:xfrm>
                  <a:prstGeom prst="moon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1083626-3301-4AD4-BC95-E9B14B4AE916}"/>
                    </a:ext>
                  </a:extLst>
                </p:cNvPr>
                <p:cNvSpPr/>
                <p:nvPr/>
              </p:nvSpPr>
              <p:spPr>
                <a:xfrm>
                  <a:off x="2621757" y="2832737"/>
                  <a:ext cx="352861" cy="161954"/>
                </a:xfrm>
                <a:custGeom>
                  <a:avLst/>
                  <a:gdLst>
                    <a:gd name="connsiteX0" fmla="*/ 158515 w 338730"/>
                    <a:gd name="connsiteY0" fmla="*/ 29570 h 155469"/>
                    <a:gd name="connsiteX1" fmla="*/ 237817 w 338730"/>
                    <a:gd name="connsiteY1" fmla="*/ 50668 h 155469"/>
                    <a:gd name="connsiteX2" fmla="*/ 335408 w 338730"/>
                    <a:gd name="connsiteY2" fmla="*/ 140909 h 155469"/>
                    <a:gd name="connsiteX3" fmla="*/ 215774 w 338730"/>
                    <a:gd name="connsiteY3" fmla="*/ 109577 h 155469"/>
                    <a:gd name="connsiteX4" fmla="*/ 99455 w 338730"/>
                    <a:gd name="connsiteY4" fmla="*/ 52621 h 155469"/>
                    <a:gd name="connsiteX5" fmla="*/ 158515 w 338730"/>
                    <a:gd name="connsiteY5" fmla="*/ 29570 h 155469"/>
                    <a:gd name="connsiteX6" fmla="*/ 36194 w 338730"/>
                    <a:gd name="connsiteY6" fmla="*/ 0 h 155469"/>
                    <a:gd name="connsiteX7" fmla="*/ 72388 w 338730"/>
                    <a:gd name="connsiteY7" fmla="*/ 36194 h 155469"/>
                    <a:gd name="connsiteX8" fmla="*/ 36194 w 338730"/>
                    <a:gd name="connsiteY8" fmla="*/ 72388 h 155469"/>
                    <a:gd name="connsiteX9" fmla="*/ 0 w 338730"/>
                    <a:gd name="connsiteY9" fmla="*/ 36194 h 155469"/>
                    <a:gd name="connsiteX10" fmla="*/ 36194 w 338730"/>
                    <a:gd name="connsiteY10" fmla="*/ 0 h 15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8730" h="155469">
                      <a:moveTo>
                        <a:pt x="158515" y="29570"/>
                      </a:moveTo>
                      <a:cubicBezTo>
                        <a:pt x="186648" y="32761"/>
                        <a:pt x="218154" y="43311"/>
                        <a:pt x="237817" y="50668"/>
                      </a:cubicBezTo>
                      <a:cubicBezTo>
                        <a:pt x="277142" y="65382"/>
                        <a:pt x="355816" y="103137"/>
                        <a:pt x="335408" y="140909"/>
                      </a:cubicBezTo>
                      <a:cubicBezTo>
                        <a:pt x="314999" y="178680"/>
                        <a:pt x="264624" y="133816"/>
                        <a:pt x="215774" y="109577"/>
                      </a:cubicBezTo>
                      <a:cubicBezTo>
                        <a:pt x="166925" y="85339"/>
                        <a:pt x="87118" y="96772"/>
                        <a:pt x="99455" y="52621"/>
                      </a:cubicBezTo>
                      <a:cubicBezTo>
                        <a:pt x="105623" y="30546"/>
                        <a:pt x="130383" y="26379"/>
                        <a:pt x="158515" y="29570"/>
                      </a:cubicBezTo>
                      <a:close/>
                      <a:moveTo>
                        <a:pt x="36194" y="0"/>
                      </a:moveTo>
                      <a:cubicBezTo>
                        <a:pt x="56183" y="0"/>
                        <a:pt x="72388" y="16205"/>
                        <a:pt x="72388" y="36194"/>
                      </a:cubicBezTo>
                      <a:cubicBezTo>
                        <a:pt x="72388" y="56183"/>
                        <a:pt x="56183" y="72388"/>
                        <a:pt x="36194" y="72388"/>
                      </a:cubicBezTo>
                      <a:cubicBezTo>
                        <a:pt x="16205" y="72388"/>
                        <a:pt x="0" y="56183"/>
                        <a:pt x="0" y="36194"/>
                      </a:cubicBezTo>
                      <a:cubicBezTo>
                        <a:pt x="0" y="16205"/>
                        <a:pt x="16205" y="0"/>
                        <a:pt x="361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62D58A1-85D2-4BC1-9191-5AE2E0BCD115}"/>
                  </a:ext>
                </a:extLst>
              </p:cNvPr>
              <p:cNvGrpSpPr/>
              <p:nvPr/>
            </p:nvGrpSpPr>
            <p:grpSpPr>
              <a:xfrm rot="242482">
                <a:off x="7004909" y="1684495"/>
                <a:ext cx="1290143" cy="913722"/>
                <a:chOff x="1404619" y="2758559"/>
                <a:chExt cx="1942923" cy="1345434"/>
              </a:xfrm>
            </p:grpSpPr>
            <p:sp>
              <p:nvSpPr>
                <p:cNvPr id="52" name="楕円 121">
                  <a:extLst>
                    <a:ext uri="{FF2B5EF4-FFF2-40B4-BE49-F238E27FC236}">
                      <a16:creationId xmlns:a16="http://schemas.microsoft.com/office/drawing/2014/main" id="{B0267927-9798-4E5C-97C5-D0CD5B8E5A8C}"/>
                    </a:ext>
                  </a:extLst>
                </p:cNvPr>
                <p:cNvSpPr/>
                <p:nvPr/>
              </p:nvSpPr>
              <p:spPr>
                <a:xfrm>
                  <a:off x="1404619" y="2759063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00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121">
                  <a:extLst>
                    <a:ext uri="{FF2B5EF4-FFF2-40B4-BE49-F238E27FC236}">
                      <a16:creationId xmlns:a16="http://schemas.microsoft.com/office/drawing/2014/main" id="{F0DA39B7-307F-439E-BBDE-991E2C9EFE32}"/>
                    </a:ext>
                  </a:extLst>
                </p:cNvPr>
                <p:cNvSpPr/>
                <p:nvPr/>
              </p:nvSpPr>
              <p:spPr>
                <a:xfrm>
                  <a:off x="1404619" y="2758559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35000">
                      <a:srgbClr val="FF0000">
                        <a:alpha val="40000"/>
                      </a:srgbClr>
                    </a:gs>
                    <a:gs pos="100000">
                      <a:srgbClr val="C00000"/>
                    </a:gs>
                    <a:gs pos="80000">
                      <a:srgbClr val="FF0000">
                        <a:alpha val="80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3AD7DDA9-6E78-4CF6-81AF-DDBC7A46AE04}"/>
                    </a:ext>
                  </a:extLst>
                </p:cNvPr>
                <p:cNvGrpSpPr/>
                <p:nvPr/>
              </p:nvGrpSpPr>
              <p:grpSpPr>
                <a:xfrm>
                  <a:off x="3263838" y="3357131"/>
                  <a:ext cx="62153" cy="143738"/>
                  <a:chOff x="3269216" y="3351937"/>
                  <a:chExt cx="75958" cy="150019"/>
                </a:xfrm>
              </p:grpSpPr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5B0946A7-856B-4B0E-B010-E80581B3FC8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78689" y="3397548"/>
                    <a:ext cx="70066" cy="62904"/>
                  </a:xfrm>
                  <a:custGeom>
                    <a:avLst/>
                    <a:gdLst>
                      <a:gd name="connsiteX0" fmla="*/ 132227 w 264453"/>
                      <a:gd name="connsiteY0" fmla="*/ 0 h 340084"/>
                      <a:gd name="connsiteX1" fmla="*/ 229276 w 264453"/>
                      <a:gd name="connsiteY1" fmla="*/ 3053 h 340084"/>
                      <a:gd name="connsiteX2" fmla="*/ 264453 w 264453"/>
                      <a:gd name="connsiteY2" fmla="*/ 279411 h 340084"/>
                      <a:gd name="connsiteX3" fmla="*/ 262512 w 264453"/>
                      <a:gd name="connsiteY3" fmla="*/ 279411 h 340084"/>
                      <a:gd name="connsiteX4" fmla="*/ 264453 w 264453"/>
                      <a:gd name="connsiteY4" fmla="*/ 283523 h 340084"/>
                      <a:gd name="connsiteX5" fmla="*/ 132227 w 264453"/>
                      <a:gd name="connsiteY5" fmla="*/ 340084 h 340084"/>
                      <a:gd name="connsiteX6" fmla="*/ 1 w 264453"/>
                      <a:gd name="connsiteY6" fmla="*/ 283523 h 340084"/>
                      <a:gd name="connsiteX7" fmla="*/ 1942 w 264453"/>
                      <a:gd name="connsiteY7" fmla="*/ 279411 h 340084"/>
                      <a:gd name="connsiteX8" fmla="*/ 0 w 264453"/>
                      <a:gd name="connsiteY8" fmla="*/ 279411 h 340084"/>
                      <a:gd name="connsiteX9" fmla="*/ 35177 w 264453"/>
                      <a:gd name="connsiteY9" fmla="*/ 3053 h 340084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4453" h="375009">
                        <a:moveTo>
                          <a:pt x="138577" y="0"/>
                        </a:moveTo>
                        <a:cubicBezTo>
                          <a:pt x="219610" y="-41"/>
                          <a:pt x="199043" y="25319"/>
                          <a:pt x="229276" y="37978"/>
                        </a:cubicBezTo>
                        <a:lnTo>
                          <a:pt x="264453" y="314336"/>
                        </a:lnTo>
                        <a:lnTo>
                          <a:pt x="262512" y="314336"/>
                        </a:lnTo>
                        <a:lnTo>
                          <a:pt x="264453" y="318448"/>
                        </a:lnTo>
                        <a:cubicBezTo>
                          <a:pt x="264453" y="349686"/>
                          <a:pt x="205253" y="375009"/>
                          <a:pt x="132227" y="375009"/>
                        </a:cubicBezTo>
                        <a:cubicBezTo>
                          <a:pt x="59201" y="375009"/>
                          <a:pt x="1" y="349686"/>
                          <a:pt x="1" y="318448"/>
                        </a:cubicBezTo>
                        <a:lnTo>
                          <a:pt x="1942" y="314336"/>
                        </a:lnTo>
                        <a:lnTo>
                          <a:pt x="0" y="314336"/>
                        </a:lnTo>
                        <a:lnTo>
                          <a:pt x="35177" y="37978"/>
                        </a:lnTo>
                        <a:cubicBezTo>
                          <a:pt x="67527" y="36960"/>
                          <a:pt x="57544" y="41"/>
                          <a:pt x="138577" y="0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月 56">
                    <a:extLst>
                      <a:ext uri="{FF2B5EF4-FFF2-40B4-BE49-F238E27FC236}">
                        <a16:creationId xmlns:a16="http://schemas.microsoft.com/office/drawing/2014/main" id="{B872EB5E-9016-4135-944A-57E31B2F56EC}"/>
                      </a:ext>
                    </a:extLst>
                  </p:cNvPr>
                  <p:cNvSpPr/>
                  <p:nvPr/>
                </p:nvSpPr>
                <p:spPr>
                  <a:xfrm>
                    <a:off x="3269216" y="3351937"/>
                    <a:ext cx="52405" cy="150019"/>
                  </a:xfrm>
                  <a:prstGeom prst="moon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6C8705C-12B0-4E4D-BA04-1178848E088E}"/>
                    </a:ext>
                  </a:extLst>
                </p:cNvPr>
                <p:cNvSpPr/>
                <p:nvPr/>
              </p:nvSpPr>
              <p:spPr>
                <a:xfrm>
                  <a:off x="2621757" y="2832737"/>
                  <a:ext cx="352861" cy="161954"/>
                </a:xfrm>
                <a:custGeom>
                  <a:avLst/>
                  <a:gdLst>
                    <a:gd name="connsiteX0" fmla="*/ 158515 w 338730"/>
                    <a:gd name="connsiteY0" fmla="*/ 29570 h 155469"/>
                    <a:gd name="connsiteX1" fmla="*/ 237817 w 338730"/>
                    <a:gd name="connsiteY1" fmla="*/ 50668 h 155469"/>
                    <a:gd name="connsiteX2" fmla="*/ 335408 w 338730"/>
                    <a:gd name="connsiteY2" fmla="*/ 140909 h 155469"/>
                    <a:gd name="connsiteX3" fmla="*/ 215774 w 338730"/>
                    <a:gd name="connsiteY3" fmla="*/ 109577 h 155469"/>
                    <a:gd name="connsiteX4" fmla="*/ 99455 w 338730"/>
                    <a:gd name="connsiteY4" fmla="*/ 52621 h 155469"/>
                    <a:gd name="connsiteX5" fmla="*/ 158515 w 338730"/>
                    <a:gd name="connsiteY5" fmla="*/ 29570 h 155469"/>
                    <a:gd name="connsiteX6" fmla="*/ 36194 w 338730"/>
                    <a:gd name="connsiteY6" fmla="*/ 0 h 155469"/>
                    <a:gd name="connsiteX7" fmla="*/ 72388 w 338730"/>
                    <a:gd name="connsiteY7" fmla="*/ 36194 h 155469"/>
                    <a:gd name="connsiteX8" fmla="*/ 36194 w 338730"/>
                    <a:gd name="connsiteY8" fmla="*/ 72388 h 155469"/>
                    <a:gd name="connsiteX9" fmla="*/ 0 w 338730"/>
                    <a:gd name="connsiteY9" fmla="*/ 36194 h 155469"/>
                    <a:gd name="connsiteX10" fmla="*/ 36194 w 338730"/>
                    <a:gd name="connsiteY10" fmla="*/ 0 h 15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8730" h="155469">
                      <a:moveTo>
                        <a:pt x="158515" y="29570"/>
                      </a:moveTo>
                      <a:cubicBezTo>
                        <a:pt x="186648" y="32761"/>
                        <a:pt x="218154" y="43311"/>
                        <a:pt x="237817" y="50668"/>
                      </a:cubicBezTo>
                      <a:cubicBezTo>
                        <a:pt x="277142" y="65382"/>
                        <a:pt x="355816" y="103137"/>
                        <a:pt x="335408" y="140909"/>
                      </a:cubicBezTo>
                      <a:cubicBezTo>
                        <a:pt x="314999" y="178680"/>
                        <a:pt x="264624" y="133816"/>
                        <a:pt x="215774" y="109577"/>
                      </a:cubicBezTo>
                      <a:cubicBezTo>
                        <a:pt x="166925" y="85339"/>
                        <a:pt x="87118" y="96772"/>
                        <a:pt x="99455" y="52621"/>
                      </a:cubicBezTo>
                      <a:cubicBezTo>
                        <a:pt x="105623" y="30546"/>
                        <a:pt x="130383" y="26379"/>
                        <a:pt x="158515" y="29570"/>
                      </a:cubicBezTo>
                      <a:close/>
                      <a:moveTo>
                        <a:pt x="36194" y="0"/>
                      </a:moveTo>
                      <a:cubicBezTo>
                        <a:pt x="56183" y="0"/>
                        <a:pt x="72388" y="16205"/>
                        <a:pt x="72388" y="36194"/>
                      </a:cubicBezTo>
                      <a:cubicBezTo>
                        <a:pt x="72388" y="56183"/>
                        <a:pt x="56183" y="72388"/>
                        <a:pt x="36194" y="72388"/>
                      </a:cubicBezTo>
                      <a:cubicBezTo>
                        <a:pt x="16205" y="72388"/>
                        <a:pt x="0" y="56183"/>
                        <a:pt x="0" y="36194"/>
                      </a:cubicBezTo>
                      <a:cubicBezTo>
                        <a:pt x="0" y="16205"/>
                        <a:pt x="16205" y="0"/>
                        <a:pt x="361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E38F6662-28ED-4EB6-B087-9BC4F66CE51E}"/>
              </a:ext>
            </a:extLst>
          </p:cNvPr>
          <p:cNvGrpSpPr/>
          <p:nvPr/>
        </p:nvGrpSpPr>
        <p:grpSpPr>
          <a:xfrm>
            <a:off x="6747362" y="1507576"/>
            <a:ext cx="2368926" cy="1487473"/>
            <a:chOff x="6747362" y="1507576"/>
            <a:chExt cx="2368926" cy="1487473"/>
          </a:xfrm>
        </p:grpSpPr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80031033-47D6-4343-A623-993B463B0467}"/>
                </a:ext>
              </a:extLst>
            </p:cNvPr>
            <p:cNvGrpSpPr/>
            <p:nvPr/>
          </p:nvGrpSpPr>
          <p:grpSpPr>
            <a:xfrm>
              <a:off x="6747362" y="1565843"/>
              <a:ext cx="2368926" cy="1429206"/>
              <a:chOff x="6693606" y="4625264"/>
              <a:chExt cx="2368926" cy="1429206"/>
            </a:xfrm>
          </p:grpSpPr>
          <p:sp>
            <p:nvSpPr>
              <p:cNvPr id="760" name="楕円 1020">
                <a:extLst>
                  <a:ext uri="{FF2B5EF4-FFF2-40B4-BE49-F238E27FC236}">
                    <a16:creationId xmlns:a16="http://schemas.microsoft.com/office/drawing/2014/main" id="{0AB6E25B-15D3-4E67-86EB-ADFAC78B3BC8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19AA208E-5A9A-4CF6-9E65-098BE4AD2FFF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3" name="グループ化 762">
              <a:extLst>
                <a:ext uri="{FF2B5EF4-FFF2-40B4-BE49-F238E27FC236}">
                  <a16:creationId xmlns:a16="http://schemas.microsoft.com/office/drawing/2014/main" id="{2ECA92FC-B986-4BB6-A143-B67C7FA46F23}"/>
                </a:ext>
              </a:extLst>
            </p:cNvPr>
            <p:cNvGrpSpPr/>
            <p:nvPr/>
          </p:nvGrpSpPr>
          <p:grpSpPr>
            <a:xfrm>
              <a:off x="6998057" y="1507576"/>
              <a:ext cx="1867536" cy="1211432"/>
              <a:chOff x="3909329" y="3637475"/>
              <a:chExt cx="3791403" cy="2459407"/>
            </a:xfrm>
          </p:grpSpPr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001063A3-D914-4853-990A-DFFAD9DDD97C}"/>
                  </a:ext>
                </a:extLst>
              </p:cNvPr>
              <p:cNvSpPr/>
              <p:nvPr/>
            </p:nvSpPr>
            <p:spPr>
              <a:xfrm>
                <a:off x="3926068" y="3719703"/>
                <a:ext cx="3774664" cy="237717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9DB644A9-BD26-4863-910B-27FCF7A1540C}"/>
                  </a:ext>
                </a:extLst>
              </p:cNvPr>
              <p:cNvSpPr/>
              <p:nvPr/>
            </p:nvSpPr>
            <p:spPr>
              <a:xfrm>
                <a:off x="3926068" y="3655891"/>
                <a:ext cx="3774664" cy="2377179"/>
              </a:xfrm>
              <a:prstGeom prst="ellipse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107FEAE1-512B-4A3C-B9CA-364C1FB8DCB7}"/>
                  </a:ext>
                </a:extLst>
              </p:cNvPr>
              <p:cNvGrpSpPr/>
              <p:nvPr/>
            </p:nvGrpSpPr>
            <p:grpSpPr>
              <a:xfrm flipH="1">
                <a:off x="6746700" y="4057955"/>
                <a:ext cx="887994" cy="1380864"/>
                <a:chOff x="3948113" y="4133851"/>
                <a:chExt cx="638175" cy="1310686"/>
              </a:xfrm>
            </p:grpSpPr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F2AD1FF3-BA25-4EE1-8AE9-DE9BCD8FCC47}"/>
                    </a:ext>
                  </a:extLst>
                </p:cNvPr>
                <p:cNvSpPr/>
                <p:nvPr/>
              </p:nvSpPr>
              <p:spPr>
                <a:xfrm>
                  <a:off x="3948113" y="4133851"/>
                  <a:ext cx="638175" cy="681038"/>
                </a:xfrm>
                <a:custGeom>
                  <a:avLst/>
                  <a:gdLst>
                    <a:gd name="connsiteX0" fmla="*/ 423862 w 638175"/>
                    <a:gd name="connsiteY0" fmla="*/ 0 h 681038"/>
                    <a:gd name="connsiteX1" fmla="*/ 0 w 638175"/>
                    <a:gd name="connsiteY1" fmla="*/ 542925 h 681038"/>
                    <a:gd name="connsiteX2" fmla="*/ 347662 w 638175"/>
                    <a:gd name="connsiteY2" fmla="*/ 681038 h 681038"/>
                    <a:gd name="connsiteX3" fmla="*/ 566737 w 638175"/>
                    <a:gd name="connsiteY3" fmla="*/ 481013 h 681038"/>
                    <a:gd name="connsiteX4" fmla="*/ 638175 w 638175"/>
                    <a:gd name="connsiteY4" fmla="*/ 223838 h 681038"/>
                    <a:gd name="connsiteX5" fmla="*/ 423862 w 638175"/>
                    <a:gd name="connsiteY5" fmla="*/ 0 h 681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8175" h="681038">
                      <a:moveTo>
                        <a:pt x="423862" y="0"/>
                      </a:moveTo>
                      <a:lnTo>
                        <a:pt x="0" y="542925"/>
                      </a:lnTo>
                      <a:lnTo>
                        <a:pt x="347662" y="681038"/>
                      </a:lnTo>
                      <a:lnTo>
                        <a:pt x="566737" y="481013"/>
                      </a:lnTo>
                      <a:lnTo>
                        <a:pt x="638175" y="223838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35BD32D7-953B-4289-B30C-C6B6A117F29F}"/>
                    </a:ext>
                  </a:extLst>
                </p:cNvPr>
                <p:cNvSpPr/>
                <p:nvPr/>
              </p:nvSpPr>
              <p:spPr>
                <a:xfrm>
                  <a:off x="3971925" y="4622396"/>
                  <a:ext cx="443948" cy="822141"/>
                </a:xfrm>
                <a:custGeom>
                  <a:avLst/>
                  <a:gdLst>
                    <a:gd name="connsiteX0" fmla="*/ 42862 w 371475"/>
                    <a:gd name="connsiteY0" fmla="*/ 438150 h 633413"/>
                    <a:gd name="connsiteX1" fmla="*/ 0 w 371475"/>
                    <a:gd name="connsiteY1" fmla="*/ 171450 h 633413"/>
                    <a:gd name="connsiteX2" fmla="*/ 147637 w 371475"/>
                    <a:gd name="connsiteY2" fmla="*/ 0 h 633413"/>
                    <a:gd name="connsiteX3" fmla="*/ 371475 w 371475"/>
                    <a:gd name="connsiteY3" fmla="*/ 285750 h 633413"/>
                    <a:gd name="connsiteX4" fmla="*/ 242887 w 371475"/>
                    <a:gd name="connsiteY4" fmla="*/ 633413 h 633413"/>
                    <a:gd name="connsiteX5" fmla="*/ 42862 w 371475"/>
                    <a:gd name="connsiteY5" fmla="*/ 438150 h 633413"/>
                    <a:gd name="connsiteX0" fmla="*/ 0 w 385763"/>
                    <a:gd name="connsiteY0" fmla="*/ 504825 h 633413"/>
                    <a:gd name="connsiteX1" fmla="*/ 14288 w 385763"/>
                    <a:gd name="connsiteY1" fmla="*/ 171450 h 633413"/>
                    <a:gd name="connsiteX2" fmla="*/ 161925 w 385763"/>
                    <a:gd name="connsiteY2" fmla="*/ 0 h 633413"/>
                    <a:gd name="connsiteX3" fmla="*/ 385763 w 385763"/>
                    <a:gd name="connsiteY3" fmla="*/ 285750 h 633413"/>
                    <a:gd name="connsiteX4" fmla="*/ 257175 w 385763"/>
                    <a:gd name="connsiteY4" fmla="*/ 633413 h 633413"/>
                    <a:gd name="connsiteX5" fmla="*/ 0 w 385763"/>
                    <a:gd name="connsiteY5" fmla="*/ 504825 h 633413"/>
                    <a:gd name="connsiteX0" fmla="*/ 0 w 385763"/>
                    <a:gd name="connsiteY0" fmla="*/ 504825 h 700088"/>
                    <a:gd name="connsiteX1" fmla="*/ 14288 w 385763"/>
                    <a:gd name="connsiteY1" fmla="*/ 171450 h 700088"/>
                    <a:gd name="connsiteX2" fmla="*/ 161925 w 385763"/>
                    <a:gd name="connsiteY2" fmla="*/ 0 h 700088"/>
                    <a:gd name="connsiteX3" fmla="*/ 385763 w 385763"/>
                    <a:gd name="connsiteY3" fmla="*/ 285750 h 700088"/>
                    <a:gd name="connsiteX4" fmla="*/ 195262 w 385763"/>
                    <a:gd name="connsiteY4" fmla="*/ 700088 h 700088"/>
                    <a:gd name="connsiteX5" fmla="*/ 0 w 385763"/>
                    <a:gd name="connsiteY5" fmla="*/ 504825 h 700088"/>
                    <a:gd name="connsiteX0" fmla="*/ 0 w 385763"/>
                    <a:gd name="connsiteY0" fmla="*/ 540989 h 736252"/>
                    <a:gd name="connsiteX1" fmla="*/ 14288 w 385763"/>
                    <a:gd name="connsiteY1" fmla="*/ 207614 h 736252"/>
                    <a:gd name="connsiteX2" fmla="*/ 237224 w 385763"/>
                    <a:gd name="connsiteY2" fmla="*/ 0 h 736252"/>
                    <a:gd name="connsiteX3" fmla="*/ 385763 w 385763"/>
                    <a:gd name="connsiteY3" fmla="*/ 321914 h 736252"/>
                    <a:gd name="connsiteX4" fmla="*/ 195262 w 385763"/>
                    <a:gd name="connsiteY4" fmla="*/ 736252 h 736252"/>
                    <a:gd name="connsiteX5" fmla="*/ 0 w 385763"/>
                    <a:gd name="connsiteY5" fmla="*/ 540989 h 736252"/>
                    <a:gd name="connsiteX0" fmla="*/ 0 w 385763"/>
                    <a:gd name="connsiteY0" fmla="*/ 522907 h 736252"/>
                    <a:gd name="connsiteX1" fmla="*/ 14288 w 385763"/>
                    <a:gd name="connsiteY1" fmla="*/ 207614 h 736252"/>
                    <a:gd name="connsiteX2" fmla="*/ 237224 w 385763"/>
                    <a:gd name="connsiteY2" fmla="*/ 0 h 736252"/>
                    <a:gd name="connsiteX3" fmla="*/ 385763 w 385763"/>
                    <a:gd name="connsiteY3" fmla="*/ 321914 h 736252"/>
                    <a:gd name="connsiteX4" fmla="*/ 195262 w 385763"/>
                    <a:gd name="connsiteY4" fmla="*/ 736252 h 736252"/>
                    <a:gd name="connsiteX5" fmla="*/ 0 w 385763"/>
                    <a:gd name="connsiteY5" fmla="*/ 522907 h 736252"/>
                    <a:gd name="connsiteX0" fmla="*/ 0 w 443948"/>
                    <a:gd name="connsiteY0" fmla="*/ 522907 h 736252"/>
                    <a:gd name="connsiteX1" fmla="*/ 14288 w 443948"/>
                    <a:gd name="connsiteY1" fmla="*/ 207614 h 736252"/>
                    <a:gd name="connsiteX2" fmla="*/ 237224 w 443948"/>
                    <a:gd name="connsiteY2" fmla="*/ 0 h 736252"/>
                    <a:gd name="connsiteX3" fmla="*/ 443948 w 443948"/>
                    <a:gd name="connsiteY3" fmla="*/ 385200 h 736252"/>
                    <a:gd name="connsiteX4" fmla="*/ 195262 w 443948"/>
                    <a:gd name="connsiteY4" fmla="*/ 736252 h 736252"/>
                    <a:gd name="connsiteX5" fmla="*/ 0 w 443948"/>
                    <a:gd name="connsiteY5" fmla="*/ 522907 h 736252"/>
                    <a:gd name="connsiteX0" fmla="*/ 0 w 443948"/>
                    <a:gd name="connsiteY0" fmla="*/ 522907 h 822141"/>
                    <a:gd name="connsiteX1" fmla="*/ 14288 w 443948"/>
                    <a:gd name="connsiteY1" fmla="*/ 207614 h 822141"/>
                    <a:gd name="connsiteX2" fmla="*/ 237224 w 443948"/>
                    <a:gd name="connsiteY2" fmla="*/ 0 h 822141"/>
                    <a:gd name="connsiteX3" fmla="*/ 443948 w 443948"/>
                    <a:gd name="connsiteY3" fmla="*/ 385200 h 822141"/>
                    <a:gd name="connsiteX4" fmla="*/ 178149 w 443948"/>
                    <a:gd name="connsiteY4" fmla="*/ 822141 h 822141"/>
                    <a:gd name="connsiteX5" fmla="*/ 0 w 443948"/>
                    <a:gd name="connsiteY5" fmla="*/ 522907 h 822141"/>
                    <a:gd name="connsiteX0" fmla="*/ 0 w 443948"/>
                    <a:gd name="connsiteY0" fmla="*/ 522907 h 822141"/>
                    <a:gd name="connsiteX1" fmla="*/ 14288 w 443948"/>
                    <a:gd name="connsiteY1" fmla="*/ 207614 h 822141"/>
                    <a:gd name="connsiteX2" fmla="*/ 237224 w 443948"/>
                    <a:gd name="connsiteY2" fmla="*/ 0 h 822141"/>
                    <a:gd name="connsiteX3" fmla="*/ 443948 w 443948"/>
                    <a:gd name="connsiteY3" fmla="*/ 385200 h 822141"/>
                    <a:gd name="connsiteX4" fmla="*/ 178149 w 443948"/>
                    <a:gd name="connsiteY4" fmla="*/ 822141 h 822141"/>
                    <a:gd name="connsiteX5" fmla="*/ 0 w 443948"/>
                    <a:gd name="connsiteY5" fmla="*/ 522907 h 822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3948" h="822141">
                      <a:moveTo>
                        <a:pt x="0" y="522907"/>
                      </a:moveTo>
                      <a:lnTo>
                        <a:pt x="14288" y="207614"/>
                      </a:lnTo>
                      <a:lnTo>
                        <a:pt x="237224" y="0"/>
                      </a:lnTo>
                      <a:lnTo>
                        <a:pt x="443948" y="385200"/>
                      </a:lnTo>
                      <a:lnTo>
                        <a:pt x="178149" y="822141"/>
                      </a:lnTo>
                      <a:cubicBezTo>
                        <a:pt x="87962" y="744998"/>
                        <a:pt x="59383" y="622652"/>
                        <a:pt x="0" y="52290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AA3E8BC8-67EC-46D4-A569-ABED901DC516}"/>
                  </a:ext>
                </a:extLst>
              </p:cNvPr>
              <p:cNvGrpSpPr/>
              <p:nvPr/>
            </p:nvGrpSpPr>
            <p:grpSpPr>
              <a:xfrm>
                <a:off x="3948113" y="4133850"/>
                <a:ext cx="638175" cy="1224798"/>
                <a:chOff x="3948113" y="4133850"/>
                <a:chExt cx="638175" cy="1224798"/>
              </a:xfrm>
            </p:grpSpPr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8D18A80E-84FD-4CCF-8746-B25DF7CFD205}"/>
                    </a:ext>
                  </a:extLst>
                </p:cNvPr>
                <p:cNvSpPr/>
                <p:nvPr/>
              </p:nvSpPr>
              <p:spPr>
                <a:xfrm>
                  <a:off x="3948113" y="4133850"/>
                  <a:ext cx="638175" cy="681038"/>
                </a:xfrm>
                <a:custGeom>
                  <a:avLst/>
                  <a:gdLst>
                    <a:gd name="connsiteX0" fmla="*/ 423862 w 638175"/>
                    <a:gd name="connsiteY0" fmla="*/ 0 h 681038"/>
                    <a:gd name="connsiteX1" fmla="*/ 0 w 638175"/>
                    <a:gd name="connsiteY1" fmla="*/ 542925 h 681038"/>
                    <a:gd name="connsiteX2" fmla="*/ 347662 w 638175"/>
                    <a:gd name="connsiteY2" fmla="*/ 681038 h 681038"/>
                    <a:gd name="connsiteX3" fmla="*/ 566737 w 638175"/>
                    <a:gd name="connsiteY3" fmla="*/ 481013 h 681038"/>
                    <a:gd name="connsiteX4" fmla="*/ 638175 w 638175"/>
                    <a:gd name="connsiteY4" fmla="*/ 223838 h 681038"/>
                    <a:gd name="connsiteX5" fmla="*/ 423862 w 638175"/>
                    <a:gd name="connsiteY5" fmla="*/ 0 h 681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8175" h="681038">
                      <a:moveTo>
                        <a:pt x="423862" y="0"/>
                      </a:moveTo>
                      <a:lnTo>
                        <a:pt x="0" y="542925"/>
                      </a:lnTo>
                      <a:lnTo>
                        <a:pt x="347662" y="681038"/>
                      </a:lnTo>
                      <a:lnTo>
                        <a:pt x="566737" y="481013"/>
                      </a:lnTo>
                      <a:lnTo>
                        <a:pt x="638175" y="223838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BAC5D148-47E4-4767-9AAD-A091A0C011D5}"/>
                    </a:ext>
                  </a:extLst>
                </p:cNvPr>
                <p:cNvSpPr/>
                <p:nvPr/>
              </p:nvSpPr>
              <p:spPr>
                <a:xfrm>
                  <a:off x="3971925" y="4658560"/>
                  <a:ext cx="385763" cy="700088"/>
                </a:xfrm>
                <a:custGeom>
                  <a:avLst/>
                  <a:gdLst>
                    <a:gd name="connsiteX0" fmla="*/ 42862 w 371475"/>
                    <a:gd name="connsiteY0" fmla="*/ 438150 h 633413"/>
                    <a:gd name="connsiteX1" fmla="*/ 0 w 371475"/>
                    <a:gd name="connsiteY1" fmla="*/ 171450 h 633413"/>
                    <a:gd name="connsiteX2" fmla="*/ 147637 w 371475"/>
                    <a:gd name="connsiteY2" fmla="*/ 0 h 633413"/>
                    <a:gd name="connsiteX3" fmla="*/ 371475 w 371475"/>
                    <a:gd name="connsiteY3" fmla="*/ 285750 h 633413"/>
                    <a:gd name="connsiteX4" fmla="*/ 242887 w 371475"/>
                    <a:gd name="connsiteY4" fmla="*/ 633413 h 633413"/>
                    <a:gd name="connsiteX5" fmla="*/ 42862 w 371475"/>
                    <a:gd name="connsiteY5" fmla="*/ 438150 h 633413"/>
                    <a:gd name="connsiteX0" fmla="*/ 0 w 385763"/>
                    <a:gd name="connsiteY0" fmla="*/ 504825 h 633413"/>
                    <a:gd name="connsiteX1" fmla="*/ 14288 w 385763"/>
                    <a:gd name="connsiteY1" fmla="*/ 171450 h 633413"/>
                    <a:gd name="connsiteX2" fmla="*/ 161925 w 385763"/>
                    <a:gd name="connsiteY2" fmla="*/ 0 h 633413"/>
                    <a:gd name="connsiteX3" fmla="*/ 385763 w 385763"/>
                    <a:gd name="connsiteY3" fmla="*/ 285750 h 633413"/>
                    <a:gd name="connsiteX4" fmla="*/ 257175 w 385763"/>
                    <a:gd name="connsiteY4" fmla="*/ 633413 h 633413"/>
                    <a:gd name="connsiteX5" fmla="*/ 0 w 385763"/>
                    <a:gd name="connsiteY5" fmla="*/ 504825 h 633413"/>
                    <a:gd name="connsiteX0" fmla="*/ 0 w 385763"/>
                    <a:gd name="connsiteY0" fmla="*/ 504825 h 700088"/>
                    <a:gd name="connsiteX1" fmla="*/ 14288 w 385763"/>
                    <a:gd name="connsiteY1" fmla="*/ 171450 h 700088"/>
                    <a:gd name="connsiteX2" fmla="*/ 161925 w 385763"/>
                    <a:gd name="connsiteY2" fmla="*/ 0 h 700088"/>
                    <a:gd name="connsiteX3" fmla="*/ 385763 w 385763"/>
                    <a:gd name="connsiteY3" fmla="*/ 285750 h 700088"/>
                    <a:gd name="connsiteX4" fmla="*/ 195262 w 385763"/>
                    <a:gd name="connsiteY4" fmla="*/ 700088 h 700088"/>
                    <a:gd name="connsiteX5" fmla="*/ 0 w 385763"/>
                    <a:gd name="connsiteY5" fmla="*/ 504825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763" h="700088">
                      <a:moveTo>
                        <a:pt x="0" y="504825"/>
                      </a:moveTo>
                      <a:lnTo>
                        <a:pt x="14288" y="171450"/>
                      </a:lnTo>
                      <a:lnTo>
                        <a:pt x="161925" y="0"/>
                      </a:lnTo>
                      <a:lnTo>
                        <a:pt x="385763" y="285750"/>
                      </a:lnTo>
                      <a:lnTo>
                        <a:pt x="195262" y="700088"/>
                      </a:lnTo>
                      <a:lnTo>
                        <a:pt x="0" y="504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ECD183C0-F9DE-4AC3-BFB9-75C502150DB6}"/>
                  </a:ext>
                </a:extLst>
              </p:cNvPr>
              <p:cNvGrpSpPr/>
              <p:nvPr/>
            </p:nvGrpSpPr>
            <p:grpSpPr>
              <a:xfrm flipH="1">
                <a:off x="6254737" y="3698797"/>
                <a:ext cx="1066800" cy="2157412"/>
                <a:chOff x="4086225" y="3757613"/>
                <a:chExt cx="1066800" cy="2157412"/>
              </a:xfrm>
            </p:grpSpPr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BC93E4E5-96CC-439E-98EC-CBCA31F9E90C}"/>
                    </a:ext>
                  </a:extLst>
                </p:cNvPr>
                <p:cNvSpPr/>
                <p:nvPr/>
              </p:nvSpPr>
              <p:spPr>
                <a:xfrm>
                  <a:off x="4519613" y="3757613"/>
                  <a:ext cx="633412" cy="390525"/>
                </a:xfrm>
                <a:custGeom>
                  <a:avLst/>
                  <a:gdLst>
                    <a:gd name="connsiteX0" fmla="*/ 0 w 633412"/>
                    <a:gd name="connsiteY0" fmla="*/ 209550 h 390525"/>
                    <a:gd name="connsiteX1" fmla="*/ 257175 w 633412"/>
                    <a:gd name="connsiteY1" fmla="*/ 390525 h 390525"/>
                    <a:gd name="connsiteX2" fmla="*/ 466725 w 633412"/>
                    <a:gd name="connsiteY2" fmla="*/ 390525 h 390525"/>
                    <a:gd name="connsiteX3" fmla="*/ 633412 w 633412"/>
                    <a:gd name="connsiteY3" fmla="*/ 123825 h 390525"/>
                    <a:gd name="connsiteX4" fmla="*/ 409575 w 633412"/>
                    <a:gd name="connsiteY4" fmla="*/ 0 h 390525"/>
                    <a:gd name="connsiteX5" fmla="*/ 0 w 633412"/>
                    <a:gd name="connsiteY5" fmla="*/ 209550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3412" h="390525">
                      <a:moveTo>
                        <a:pt x="0" y="209550"/>
                      </a:moveTo>
                      <a:lnTo>
                        <a:pt x="257175" y="390525"/>
                      </a:lnTo>
                      <a:lnTo>
                        <a:pt x="466725" y="390525"/>
                      </a:lnTo>
                      <a:lnTo>
                        <a:pt x="633412" y="123825"/>
                      </a:lnTo>
                      <a:lnTo>
                        <a:pt x="409575" y="0"/>
                      </a:lnTo>
                      <a:lnTo>
                        <a:pt x="0" y="20955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0A6D28A0-5930-41DB-AD34-EAEC58EF020E}"/>
                    </a:ext>
                  </a:extLst>
                </p:cNvPr>
                <p:cNvSpPr/>
                <p:nvPr/>
              </p:nvSpPr>
              <p:spPr>
                <a:xfrm>
                  <a:off x="4286250" y="4000500"/>
                  <a:ext cx="723900" cy="661988"/>
                </a:xfrm>
                <a:custGeom>
                  <a:avLst/>
                  <a:gdLst>
                    <a:gd name="connsiteX0" fmla="*/ 0 w 723900"/>
                    <a:gd name="connsiteY0" fmla="*/ 471488 h 661988"/>
                    <a:gd name="connsiteX1" fmla="*/ 495300 w 723900"/>
                    <a:gd name="connsiteY1" fmla="*/ 661988 h 661988"/>
                    <a:gd name="connsiteX2" fmla="*/ 714375 w 723900"/>
                    <a:gd name="connsiteY2" fmla="*/ 457200 h 661988"/>
                    <a:gd name="connsiteX3" fmla="*/ 723900 w 723900"/>
                    <a:gd name="connsiteY3" fmla="*/ 204788 h 661988"/>
                    <a:gd name="connsiteX4" fmla="*/ 490538 w 723900"/>
                    <a:gd name="connsiteY4" fmla="*/ 0 h 661988"/>
                    <a:gd name="connsiteX5" fmla="*/ 0 w 723900"/>
                    <a:gd name="connsiteY5" fmla="*/ 471488 h 66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3900" h="661988">
                      <a:moveTo>
                        <a:pt x="0" y="471488"/>
                      </a:moveTo>
                      <a:lnTo>
                        <a:pt x="495300" y="661988"/>
                      </a:lnTo>
                      <a:lnTo>
                        <a:pt x="714375" y="457200"/>
                      </a:lnTo>
                      <a:lnTo>
                        <a:pt x="723900" y="204788"/>
                      </a:lnTo>
                      <a:lnTo>
                        <a:pt x="490538" y="0"/>
                      </a:lnTo>
                      <a:lnTo>
                        <a:pt x="0" y="47148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BF67EADC-486C-444A-8F3F-33C11521BBD0}"/>
                    </a:ext>
                  </a:extLst>
                </p:cNvPr>
                <p:cNvSpPr/>
                <p:nvPr/>
              </p:nvSpPr>
              <p:spPr>
                <a:xfrm>
                  <a:off x="4095750" y="4476750"/>
                  <a:ext cx="747713" cy="842963"/>
                </a:xfrm>
                <a:custGeom>
                  <a:avLst/>
                  <a:gdLst>
                    <a:gd name="connsiteX0" fmla="*/ 533400 w 747713"/>
                    <a:gd name="connsiteY0" fmla="*/ 0 h 842963"/>
                    <a:gd name="connsiteX1" fmla="*/ 0 w 747713"/>
                    <a:gd name="connsiteY1" fmla="*/ 633413 h 842963"/>
                    <a:gd name="connsiteX2" fmla="*/ 361950 w 747713"/>
                    <a:gd name="connsiteY2" fmla="*/ 842963 h 842963"/>
                    <a:gd name="connsiteX3" fmla="*/ 747713 w 747713"/>
                    <a:gd name="connsiteY3" fmla="*/ 842963 h 842963"/>
                    <a:gd name="connsiteX4" fmla="*/ 747713 w 747713"/>
                    <a:gd name="connsiteY4" fmla="*/ 347663 h 842963"/>
                    <a:gd name="connsiteX5" fmla="*/ 533400 w 747713"/>
                    <a:gd name="connsiteY5" fmla="*/ 0 h 84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47713" h="842963">
                      <a:moveTo>
                        <a:pt x="533400" y="0"/>
                      </a:moveTo>
                      <a:lnTo>
                        <a:pt x="0" y="633413"/>
                      </a:lnTo>
                      <a:lnTo>
                        <a:pt x="361950" y="842963"/>
                      </a:lnTo>
                      <a:lnTo>
                        <a:pt x="747713" y="842963"/>
                      </a:lnTo>
                      <a:lnTo>
                        <a:pt x="747713" y="347663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682FBADF-2B4B-468E-8F45-2E5353420D7C}"/>
                    </a:ext>
                  </a:extLst>
                </p:cNvPr>
                <p:cNvSpPr/>
                <p:nvPr/>
              </p:nvSpPr>
              <p:spPr>
                <a:xfrm>
                  <a:off x="4086225" y="5157788"/>
                  <a:ext cx="728662" cy="757237"/>
                </a:xfrm>
                <a:custGeom>
                  <a:avLst/>
                  <a:gdLst>
                    <a:gd name="connsiteX0" fmla="*/ 100012 w 428625"/>
                    <a:gd name="connsiteY0" fmla="*/ 0 h 619125"/>
                    <a:gd name="connsiteX1" fmla="*/ 0 w 428625"/>
                    <a:gd name="connsiteY1" fmla="*/ 442912 h 619125"/>
                    <a:gd name="connsiteX2" fmla="*/ 247650 w 428625"/>
                    <a:gd name="connsiteY2" fmla="*/ 619125 h 619125"/>
                    <a:gd name="connsiteX3" fmla="*/ 385762 w 428625"/>
                    <a:gd name="connsiteY3" fmla="*/ 619125 h 619125"/>
                    <a:gd name="connsiteX4" fmla="*/ 428625 w 428625"/>
                    <a:gd name="connsiteY4" fmla="*/ 314325 h 619125"/>
                    <a:gd name="connsiteX5" fmla="*/ 100012 w 428625"/>
                    <a:gd name="connsiteY5" fmla="*/ 0 h 619125"/>
                    <a:gd name="connsiteX0" fmla="*/ 400049 w 728662"/>
                    <a:gd name="connsiteY0" fmla="*/ 0 h 619125"/>
                    <a:gd name="connsiteX1" fmla="*/ 0 w 728662"/>
                    <a:gd name="connsiteY1" fmla="*/ 409574 h 619125"/>
                    <a:gd name="connsiteX2" fmla="*/ 547687 w 728662"/>
                    <a:gd name="connsiteY2" fmla="*/ 619125 h 619125"/>
                    <a:gd name="connsiteX3" fmla="*/ 685799 w 728662"/>
                    <a:gd name="connsiteY3" fmla="*/ 619125 h 619125"/>
                    <a:gd name="connsiteX4" fmla="*/ 728662 w 728662"/>
                    <a:gd name="connsiteY4" fmla="*/ 314325 h 619125"/>
                    <a:gd name="connsiteX5" fmla="*/ 400049 w 728662"/>
                    <a:gd name="connsiteY5" fmla="*/ 0 h 619125"/>
                    <a:gd name="connsiteX0" fmla="*/ 400049 w 728662"/>
                    <a:gd name="connsiteY0" fmla="*/ 0 h 757237"/>
                    <a:gd name="connsiteX1" fmla="*/ 0 w 728662"/>
                    <a:gd name="connsiteY1" fmla="*/ 409574 h 757237"/>
                    <a:gd name="connsiteX2" fmla="*/ 504825 w 728662"/>
                    <a:gd name="connsiteY2" fmla="*/ 757237 h 757237"/>
                    <a:gd name="connsiteX3" fmla="*/ 685799 w 728662"/>
                    <a:gd name="connsiteY3" fmla="*/ 619125 h 757237"/>
                    <a:gd name="connsiteX4" fmla="*/ 728662 w 728662"/>
                    <a:gd name="connsiteY4" fmla="*/ 314325 h 757237"/>
                    <a:gd name="connsiteX5" fmla="*/ 400049 w 728662"/>
                    <a:gd name="connsiteY5" fmla="*/ 0 h 757237"/>
                    <a:gd name="connsiteX0" fmla="*/ 400049 w 728662"/>
                    <a:gd name="connsiteY0" fmla="*/ 0 h 757237"/>
                    <a:gd name="connsiteX1" fmla="*/ 0 w 728662"/>
                    <a:gd name="connsiteY1" fmla="*/ 409574 h 757237"/>
                    <a:gd name="connsiteX2" fmla="*/ 504825 w 728662"/>
                    <a:gd name="connsiteY2" fmla="*/ 757237 h 757237"/>
                    <a:gd name="connsiteX3" fmla="*/ 685799 w 728662"/>
                    <a:gd name="connsiteY3" fmla="*/ 619125 h 757237"/>
                    <a:gd name="connsiteX4" fmla="*/ 728662 w 728662"/>
                    <a:gd name="connsiteY4" fmla="*/ 314325 h 757237"/>
                    <a:gd name="connsiteX5" fmla="*/ 400049 w 728662"/>
                    <a:gd name="connsiteY5" fmla="*/ 0 h 757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8662" h="757237">
                      <a:moveTo>
                        <a:pt x="400049" y="0"/>
                      </a:moveTo>
                      <a:lnTo>
                        <a:pt x="0" y="409574"/>
                      </a:lnTo>
                      <a:cubicBezTo>
                        <a:pt x="168275" y="525462"/>
                        <a:pt x="303212" y="669924"/>
                        <a:pt x="504825" y="757237"/>
                      </a:cubicBezTo>
                      <a:lnTo>
                        <a:pt x="685799" y="619125"/>
                      </a:lnTo>
                      <a:lnTo>
                        <a:pt x="728662" y="314325"/>
                      </a:lnTo>
                      <a:lnTo>
                        <a:pt x="40004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C8B129BD-ADD4-4C73-BB57-8B323A132CEF}"/>
                  </a:ext>
                </a:extLst>
              </p:cNvPr>
              <p:cNvGrpSpPr/>
              <p:nvPr/>
            </p:nvGrpSpPr>
            <p:grpSpPr>
              <a:xfrm>
                <a:off x="4095750" y="3757613"/>
                <a:ext cx="1057275" cy="2019300"/>
                <a:chOff x="4095750" y="3757613"/>
                <a:chExt cx="1057275" cy="2019300"/>
              </a:xfrm>
            </p:grpSpPr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39C7562C-5D87-41CB-9192-A6878F20F247}"/>
                    </a:ext>
                  </a:extLst>
                </p:cNvPr>
                <p:cNvSpPr/>
                <p:nvPr/>
              </p:nvSpPr>
              <p:spPr>
                <a:xfrm>
                  <a:off x="4519613" y="3757613"/>
                  <a:ext cx="633412" cy="390525"/>
                </a:xfrm>
                <a:custGeom>
                  <a:avLst/>
                  <a:gdLst>
                    <a:gd name="connsiteX0" fmla="*/ 0 w 633412"/>
                    <a:gd name="connsiteY0" fmla="*/ 209550 h 390525"/>
                    <a:gd name="connsiteX1" fmla="*/ 257175 w 633412"/>
                    <a:gd name="connsiteY1" fmla="*/ 390525 h 390525"/>
                    <a:gd name="connsiteX2" fmla="*/ 466725 w 633412"/>
                    <a:gd name="connsiteY2" fmla="*/ 390525 h 390525"/>
                    <a:gd name="connsiteX3" fmla="*/ 633412 w 633412"/>
                    <a:gd name="connsiteY3" fmla="*/ 123825 h 390525"/>
                    <a:gd name="connsiteX4" fmla="*/ 409575 w 633412"/>
                    <a:gd name="connsiteY4" fmla="*/ 0 h 390525"/>
                    <a:gd name="connsiteX5" fmla="*/ 0 w 633412"/>
                    <a:gd name="connsiteY5" fmla="*/ 209550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3412" h="390525">
                      <a:moveTo>
                        <a:pt x="0" y="209550"/>
                      </a:moveTo>
                      <a:lnTo>
                        <a:pt x="257175" y="390525"/>
                      </a:lnTo>
                      <a:lnTo>
                        <a:pt x="466725" y="390525"/>
                      </a:lnTo>
                      <a:lnTo>
                        <a:pt x="633412" y="123825"/>
                      </a:lnTo>
                      <a:lnTo>
                        <a:pt x="409575" y="0"/>
                      </a:lnTo>
                      <a:lnTo>
                        <a:pt x="0" y="20955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E80B5A8A-11FF-4ECE-8DA8-1CB4CC155537}"/>
                    </a:ext>
                  </a:extLst>
                </p:cNvPr>
                <p:cNvSpPr/>
                <p:nvPr/>
              </p:nvSpPr>
              <p:spPr>
                <a:xfrm>
                  <a:off x="4286250" y="4000500"/>
                  <a:ext cx="723900" cy="661988"/>
                </a:xfrm>
                <a:custGeom>
                  <a:avLst/>
                  <a:gdLst>
                    <a:gd name="connsiteX0" fmla="*/ 0 w 723900"/>
                    <a:gd name="connsiteY0" fmla="*/ 471488 h 661988"/>
                    <a:gd name="connsiteX1" fmla="*/ 495300 w 723900"/>
                    <a:gd name="connsiteY1" fmla="*/ 661988 h 661988"/>
                    <a:gd name="connsiteX2" fmla="*/ 714375 w 723900"/>
                    <a:gd name="connsiteY2" fmla="*/ 457200 h 661988"/>
                    <a:gd name="connsiteX3" fmla="*/ 723900 w 723900"/>
                    <a:gd name="connsiteY3" fmla="*/ 204788 h 661988"/>
                    <a:gd name="connsiteX4" fmla="*/ 490538 w 723900"/>
                    <a:gd name="connsiteY4" fmla="*/ 0 h 661988"/>
                    <a:gd name="connsiteX5" fmla="*/ 0 w 723900"/>
                    <a:gd name="connsiteY5" fmla="*/ 471488 h 66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3900" h="661988">
                      <a:moveTo>
                        <a:pt x="0" y="471488"/>
                      </a:moveTo>
                      <a:lnTo>
                        <a:pt x="495300" y="661988"/>
                      </a:lnTo>
                      <a:lnTo>
                        <a:pt x="714375" y="457200"/>
                      </a:lnTo>
                      <a:lnTo>
                        <a:pt x="723900" y="204788"/>
                      </a:lnTo>
                      <a:lnTo>
                        <a:pt x="490538" y="0"/>
                      </a:lnTo>
                      <a:lnTo>
                        <a:pt x="0" y="47148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CC2EB99A-1B87-4ABD-A899-34E98E417DF5}"/>
                    </a:ext>
                  </a:extLst>
                </p:cNvPr>
                <p:cNvSpPr/>
                <p:nvPr/>
              </p:nvSpPr>
              <p:spPr>
                <a:xfrm>
                  <a:off x="4095750" y="4476750"/>
                  <a:ext cx="747713" cy="842963"/>
                </a:xfrm>
                <a:custGeom>
                  <a:avLst/>
                  <a:gdLst>
                    <a:gd name="connsiteX0" fmla="*/ 533400 w 747713"/>
                    <a:gd name="connsiteY0" fmla="*/ 0 h 842963"/>
                    <a:gd name="connsiteX1" fmla="*/ 0 w 747713"/>
                    <a:gd name="connsiteY1" fmla="*/ 633413 h 842963"/>
                    <a:gd name="connsiteX2" fmla="*/ 361950 w 747713"/>
                    <a:gd name="connsiteY2" fmla="*/ 842963 h 842963"/>
                    <a:gd name="connsiteX3" fmla="*/ 747713 w 747713"/>
                    <a:gd name="connsiteY3" fmla="*/ 842963 h 842963"/>
                    <a:gd name="connsiteX4" fmla="*/ 747713 w 747713"/>
                    <a:gd name="connsiteY4" fmla="*/ 347663 h 842963"/>
                    <a:gd name="connsiteX5" fmla="*/ 533400 w 747713"/>
                    <a:gd name="connsiteY5" fmla="*/ 0 h 84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47713" h="842963">
                      <a:moveTo>
                        <a:pt x="533400" y="0"/>
                      </a:moveTo>
                      <a:lnTo>
                        <a:pt x="0" y="633413"/>
                      </a:lnTo>
                      <a:lnTo>
                        <a:pt x="361950" y="842963"/>
                      </a:lnTo>
                      <a:lnTo>
                        <a:pt x="747713" y="842963"/>
                      </a:lnTo>
                      <a:lnTo>
                        <a:pt x="747713" y="347663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DB142B9A-6DC5-49B7-9C0B-2AB65EF16B78}"/>
                    </a:ext>
                  </a:extLst>
                </p:cNvPr>
                <p:cNvSpPr/>
                <p:nvPr/>
              </p:nvSpPr>
              <p:spPr>
                <a:xfrm>
                  <a:off x="4386263" y="5157788"/>
                  <a:ext cx="428625" cy="619125"/>
                </a:xfrm>
                <a:custGeom>
                  <a:avLst/>
                  <a:gdLst>
                    <a:gd name="connsiteX0" fmla="*/ 100012 w 428625"/>
                    <a:gd name="connsiteY0" fmla="*/ 0 h 619125"/>
                    <a:gd name="connsiteX1" fmla="*/ 0 w 428625"/>
                    <a:gd name="connsiteY1" fmla="*/ 442912 h 619125"/>
                    <a:gd name="connsiteX2" fmla="*/ 247650 w 428625"/>
                    <a:gd name="connsiteY2" fmla="*/ 619125 h 619125"/>
                    <a:gd name="connsiteX3" fmla="*/ 385762 w 428625"/>
                    <a:gd name="connsiteY3" fmla="*/ 619125 h 619125"/>
                    <a:gd name="connsiteX4" fmla="*/ 428625 w 428625"/>
                    <a:gd name="connsiteY4" fmla="*/ 314325 h 619125"/>
                    <a:gd name="connsiteX5" fmla="*/ 100012 w 428625"/>
                    <a:gd name="connsiteY5" fmla="*/ 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8625" h="619125">
                      <a:moveTo>
                        <a:pt x="100012" y="0"/>
                      </a:moveTo>
                      <a:lnTo>
                        <a:pt x="0" y="442912"/>
                      </a:lnTo>
                      <a:lnTo>
                        <a:pt x="247650" y="619125"/>
                      </a:lnTo>
                      <a:lnTo>
                        <a:pt x="385762" y="619125"/>
                      </a:lnTo>
                      <a:lnTo>
                        <a:pt x="428625" y="314325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CBF7C33B-5749-4981-8621-13963F74C5F8}"/>
                  </a:ext>
                </a:extLst>
              </p:cNvPr>
              <p:cNvGrpSpPr/>
              <p:nvPr/>
            </p:nvGrpSpPr>
            <p:grpSpPr>
              <a:xfrm flipH="1">
                <a:off x="5866459" y="3651397"/>
                <a:ext cx="950051" cy="2388800"/>
                <a:chOff x="5710238" y="3646903"/>
                <a:chExt cx="950051" cy="2388800"/>
              </a:xfrm>
            </p:grpSpPr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56EA519D-4703-4005-AC65-49C97F838892}"/>
                    </a:ext>
                  </a:extLst>
                </p:cNvPr>
                <p:cNvSpPr/>
                <p:nvPr/>
              </p:nvSpPr>
              <p:spPr>
                <a:xfrm>
                  <a:off x="6053138" y="3646903"/>
                  <a:ext cx="607151" cy="491710"/>
                </a:xfrm>
                <a:custGeom>
                  <a:avLst/>
                  <a:gdLst>
                    <a:gd name="connsiteX0" fmla="*/ 0 w 590550"/>
                    <a:gd name="connsiteY0" fmla="*/ 195262 h 476250"/>
                    <a:gd name="connsiteX1" fmla="*/ 295275 w 590550"/>
                    <a:gd name="connsiteY1" fmla="*/ 390525 h 476250"/>
                    <a:gd name="connsiteX2" fmla="*/ 542925 w 590550"/>
                    <a:gd name="connsiteY2" fmla="*/ 476250 h 476250"/>
                    <a:gd name="connsiteX3" fmla="*/ 590550 w 590550"/>
                    <a:gd name="connsiteY3" fmla="*/ 228600 h 476250"/>
                    <a:gd name="connsiteX4" fmla="*/ 404812 w 590550"/>
                    <a:gd name="connsiteY4" fmla="*/ 0 h 476250"/>
                    <a:gd name="connsiteX5" fmla="*/ 0 w 590550"/>
                    <a:gd name="connsiteY5" fmla="*/ 195262 h 476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90550" h="476250">
                      <a:moveTo>
                        <a:pt x="0" y="195262"/>
                      </a:moveTo>
                      <a:lnTo>
                        <a:pt x="295275" y="390525"/>
                      </a:lnTo>
                      <a:lnTo>
                        <a:pt x="542925" y="476250"/>
                      </a:lnTo>
                      <a:lnTo>
                        <a:pt x="590550" y="228600"/>
                      </a:lnTo>
                      <a:lnTo>
                        <a:pt x="404812" y="0"/>
                      </a:lnTo>
                      <a:lnTo>
                        <a:pt x="0" y="19526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08C3BEA1-5198-4399-A303-332D12A0E122}"/>
                    </a:ext>
                  </a:extLst>
                </p:cNvPr>
                <p:cNvSpPr/>
                <p:nvPr/>
              </p:nvSpPr>
              <p:spPr>
                <a:xfrm>
                  <a:off x="5922923" y="3873083"/>
                  <a:ext cx="677552" cy="761644"/>
                </a:xfrm>
                <a:custGeom>
                  <a:avLst/>
                  <a:gdLst>
                    <a:gd name="connsiteX0" fmla="*/ 0 w 714375"/>
                    <a:gd name="connsiteY0" fmla="*/ 390525 h 771525"/>
                    <a:gd name="connsiteX1" fmla="*/ 371475 w 714375"/>
                    <a:gd name="connsiteY1" fmla="*/ 771525 h 771525"/>
                    <a:gd name="connsiteX2" fmla="*/ 714375 w 714375"/>
                    <a:gd name="connsiteY2" fmla="*/ 771525 h 771525"/>
                    <a:gd name="connsiteX3" fmla="*/ 714375 w 714375"/>
                    <a:gd name="connsiteY3" fmla="*/ 304800 h 771525"/>
                    <a:gd name="connsiteX4" fmla="*/ 490538 w 714375"/>
                    <a:gd name="connsiteY4" fmla="*/ 0 h 771525"/>
                    <a:gd name="connsiteX5" fmla="*/ 0 w 714375"/>
                    <a:gd name="connsiteY5" fmla="*/ 390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4375" h="771525">
                      <a:moveTo>
                        <a:pt x="0" y="390525"/>
                      </a:moveTo>
                      <a:lnTo>
                        <a:pt x="371475" y="771525"/>
                      </a:lnTo>
                      <a:lnTo>
                        <a:pt x="714375" y="771525"/>
                      </a:lnTo>
                      <a:lnTo>
                        <a:pt x="714375" y="304800"/>
                      </a:lnTo>
                      <a:lnTo>
                        <a:pt x="490538" y="0"/>
                      </a:lnTo>
                      <a:lnTo>
                        <a:pt x="0" y="39052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BBD784EF-A56F-456D-855A-2299521BC9DC}"/>
                    </a:ext>
                  </a:extLst>
                </p:cNvPr>
                <p:cNvSpPr/>
                <p:nvPr/>
              </p:nvSpPr>
              <p:spPr>
                <a:xfrm>
                  <a:off x="5757864" y="4352925"/>
                  <a:ext cx="776287" cy="804863"/>
                </a:xfrm>
                <a:custGeom>
                  <a:avLst/>
                  <a:gdLst>
                    <a:gd name="connsiteX0" fmla="*/ 0 w 776287"/>
                    <a:gd name="connsiteY0" fmla="*/ 581025 h 804863"/>
                    <a:gd name="connsiteX1" fmla="*/ 285750 w 776287"/>
                    <a:gd name="connsiteY1" fmla="*/ 804863 h 804863"/>
                    <a:gd name="connsiteX2" fmla="*/ 742950 w 776287"/>
                    <a:gd name="connsiteY2" fmla="*/ 804863 h 804863"/>
                    <a:gd name="connsiteX3" fmla="*/ 742950 w 776287"/>
                    <a:gd name="connsiteY3" fmla="*/ 419100 h 804863"/>
                    <a:gd name="connsiteX4" fmla="*/ 776287 w 776287"/>
                    <a:gd name="connsiteY4" fmla="*/ 395288 h 804863"/>
                    <a:gd name="connsiteX5" fmla="*/ 557212 w 776287"/>
                    <a:gd name="connsiteY5" fmla="*/ 0 h 804863"/>
                    <a:gd name="connsiteX6" fmla="*/ 0 w 776287"/>
                    <a:gd name="connsiteY6" fmla="*/ 581025 h 804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6287" h="804863">
                      <a:moveTo>
                        <a:pt x="0" y="581025"/>
                      </a:moveTo>
                      <a:lnTo>
                        <a:pt x="285750" y="804863"/>
                      </a:lnTo>
                      <a:lnTo>
                        <a:pt x="742950" y="804863"/>
                      </a:lnTo>
                      <a:lnTo>
                        <a:pt x="742950" y="419100"/>
                      </a:lnTo>
                      <a:lnTo>
                        <a:pt x="776287" y="395288"/>
                      </a:lnTo>
                      <a:lnTo>
                        <a:pt x="557212" y="0"/>
                      </a:lnTo>
                      <a:lnTo>
                        <a:pt x="0" y="58102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3B32213F-CEEB-48B5-9F0E-FD94068DABBC}"/>
                    </a:ext>
                  </a:extLst>
                </p:cNvPr>
                <p:cNvSpPr/>
                <p:nvPr/>
              </p:nvSpPr>
              <p:spPr>
                <a:xfrm>
                  <a:off x="5710238" y="5033963"/>
                  <a:ext cx="804862" cy="704850"/>
                </a:xfrm>
                <a:custGeom>
                  <a:avLst/>
                  <a:gdLst>
                    <a:gd name="connsiteX0" fmla="*/ 0 w 804862"/>
                    <a:gd name="connsiteY0" fmla="*/ 533400 h 704850"/>
                    <a:gd name="connsiteX1" fmla="*/ 447675 w 804862"/>
                    <a:gd name="connsiteY1" fmla="*/ 704850 h 704850"/>
                    <a:gd name="connsiteX2" fmla="*/ 804862 w 804862"/>
                    <a:gd name="connsiteY2" fmla="*/ 704850 h 704850"/>
                    <a:gd name="connsiteX3" fmla="*/ 804862 w 804862"/>
                    <a:gd name="connsiteY3" fmla="*/ 381000 h 704850"/>
                    <a:gd name="connsiteX4" fmla="*/ 538162 w 804862"/>
                    <a:gd name="connsiteY4" fmla="*/ 0 h 704850"/>
                    <a:gd name="connsiteX5" fmla="*/ 0 w 804862"/>
                    <a:gd name="connsiteY5" fmla="*/ 533400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862" h="704850">
                      <a:moveTo>
                        <a:pt x="0" y="533400"/>
                      </a:moveTo>
                      <a:lnTo>
                        <a:pt x="447675" y="704850"/>
                      </a:lnTo>
                      <a:lnTo>
                        <a:pt x="804862" y="704850"/>
                      </a:lnTo>
                      <a:lnTo>
                        <a:pt x="804862" y="381000"/>
                      </a:lnTo>
                      <a:lnTo>
                        <a:pt x="538162" y="0"/>
                      </a:lnTo>
                      <a:lnTo>
                        <a:pt x="0" y="53340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3E750D98-6390-4D62-884F-C1D0DBD4417C}"/>
                    </a:ext>
                  </a:extLst>
                </p:cNvPr>
                <p:cNvSpPr/>
                <p:nvPr/>
              </p:nvSpPr>
              <p:spPr>
                <a:xfrm>
                  <a:off x="6162675" y="5610225"/>
                  <a:ext cx="323850" cy="425478"/>
                </a:xfrm>
                <a:custGeom>
                  <a:avLst/>
                  <a:gdLst>
                    <a:gd name="connsiteX0" fmla="*/ 57150 w 323850"/>
                    <a:gd name="connsiteY0" fmla="*/ 0 h 400050"/>
                    <a:gd name="connsiteX1" fmla="*/ 323850 w 323850"/>
                    <a:gd name="connsiteY1" fmla="*/ 176213 h 400050"/>
                    <a:gd name="connsiteX2" fmla="*/ 314325 w 323850"/>
                    <a:gd name="connsiteY2" fmla="*/ 400050 h 400050"/>
                    <a:gd name="connsiteX3" fmla="*/ 0 w 323850"/>
                    <a:gd name="connsiteY3" fmla="*/ 323850 h 400050"/>
                    <a:gd name="connsiteX4" fmla="*/ 57150 w 323850"/>
                    <a:gd name="connsiteY4" fmla="*/ 0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0" h="400050">
                      <a:moveTo>
                        <a:pt x="57150" y="0"/>
                      </a:moveTo>
                      <a:lnTo>
                        <a:pt x="323850" y="176213"/>
                      </a:lnTo>
                      <a:lnTo>
                        <a:pt x="314325" y="400050"/>
                      </a:lnTo>
                      <a:lnTo>
                        <a:pt x="0" y="323850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D9741797-E3C1-40D7-B32B-5D242C92AFBD}"/>
                  </a:ext>
                </a:extLst>
              </p:cNvPr>
              <p:cNvSpPr/>
              <p:nvPr/>
            </p:nvSpPr>
            <p:spPr>
              <a:xfrm>
                <a:off x="4976813" y="3662363"/>
                <a:ext cx="590550" cy="476250"/>
              </a:xfrm>
              <a:custGeom>
                <a:avLst/>
                <a:gdLst>
                  <a:gd name="connsiteX0" fmla="*/ 0 w 590550"/>
                  <a:gd name="connsiteY0" fmla="*/ 195262 h 476250"/>
                  <a:gd name="connsiteX1" fmla="*/ 295275 w 590550"/>
                  <a:gd name="connsiteY1" fmla="*/ 390525 h 476250"/>
                  <a:gd name="connsiteX2" fmla="*/ 542925 w 590550"/>
                  <a:gd name="connsiteY2" fmla="*/ 476250 h 476250"/>
                  <a:gd name="connsiteX3" fmla="*/ 590550 w 590550"/>
                  <a:gd name="connsiteY3" fmla="*/ 228600 h 476250"/>
                  <a:gd name="connsiteX4" fmla="*/ 404812 w 590550"/>
                  <a:gd name="connsiteY4" fmla="*/ 0 h 476250"/>
                  <a:gd name="connsiteX5" fmla="*/ 0 w 590550"/>
                  <a:gd name="connsiteY5" fmla="*/ 195262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476250">
                    <a:moveTo>
                      <a:pt x="0" y="195262"/>
                    </a:moveTo>
                    <a:lnTo>
                      <a:pt x="295275" y="390525"/>
                    </a:lnTo>
                    <a:lnTo>
                      <a:pt x="542925" y="476250"/>
                    </a:lnTo>
                    <a:lnTo>
                      <a:pt x="590550" y="228600"/>
                    </a:lnTo>
                    <a:lnTo>
                      <a:pt x="404812" y="0"/>
                    </a:lnTo>
                    <a:lnTo>
                      <a:pt x="0" y="1952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台形 771">
                <a:extLst>
                  <a:ext uri="{FF2B5EF4-FFF2-40B4-BE49-F238E27FC236}">
                    <a16:creationId xmlns:a16="http://schemas.microsoft.com/office/drawing/2014/main" id="{8601607F-631F-47E2-A00F-B54528794FCC}"/>
                  </a:ext>
                </a:extLst>
              </p:cNvPr>
              <p:cNvSpPr/>
              <p:nvPr/>
            </p:nvSpPr>
            <p:spPr>
              <a:xfrm rot="10800000">
                <a:off x="5489961" y="3783651"/>
                <a:ext cx="475070" cy="209927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F1032C87-28C8-4FDB-A109-C2BFE6C99E55}"/>
                  </a:ext>
                </a:extLst>
              </p:cNvPr>
              <p:cNvSpPr/>
              <p:nvPr/>
            </p:nvSpPr>
            <p:spPr>
              <a:xfrm>
                <a:off x="4819650" y="3905250"/>
                <a:ext cx="714375" cy="771525"/>
              </a:xfrm>
              <a:custGeom>
                <a:avLst/>
                <a:gdLst>
                  <a:gd name="connsiteX0" fmla="*/ 0 w 714375"/>
                  <a:gd name="connsiteY0" fmla="*/ 390525 h 771525"/>
                  <a:gd name="connsiteX1" fmla="*/ 371475 w 714375"/>
                  <a:gd name="connsiteY1" fmla="*/ 771525 h 771525"/>
                  <a:gd name="connsiteX2" fmla="*/ 714375 w 714375"/>
                  <a:gd name="connsiteY2" fmla="*/ 771525 h 771525"/>
                  <a:gd name="connsiteX3" fmla="*/ 714375 w 714375"/>
                  <a:gd name="connsiteY3" fmla="*/ 304800 h 771525"/>
                  <a:gd name="connsiteX4" fmla="*/ 490538 w 714375"/>
                  <a:gd name="connsiteY4" fmla="*/ 0 h 771525"/>
                  <a:gd name="connsiteX5" fmla="*/ 0 w 714375"/>
                  <a:gd name="connsiteY5" fmla="*/ 390525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4375" h="771525">
                    <a:moveTo>
                      <a:pt x="0" y="390525"/>
                    </a:moveTo>
                    <a:lnTo>
                      <a:pt x="371475" y="771525"/>
                    </a:lnTo>
                    <a:lnTo>
                      <a:pt x="714375" y="771525"/>
                    </a:lnTo>
                    <a:lnTo>
                      <a:pt x="714375" y="304800"/>
                    </a:lnTo>
                    <a:lnTo>
                      <a:pt x="490538" y="0"/>
                    </a:lnTo>
                    <a:lnTo>
                      <a:pt x="0" y="3905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台形 773">
                <a:extLst>
                  <a:ext uri="{FF2B5EF4-FFF2-40B4-BE49-F238E27FC236}">
                    <a16:creationId xmlns:a16="http://schemas.microsoft.com/office/drawing/2014/main" id="{103D6567-E2F8-46D3-8E86-2CADD995D3E3}"/>
                  </a:ext>
                </a:extLst>
              </p:cNvPr>
              <p:cNvSpPr/>
              <p:nvPr/>
            </p:nvSpPr>
            <p:spPr>
              <a:xfrm rot="10800000">
                <a:off x="5430760" y="4164652"/>
                <a:ext cx="570394" cy="209927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B9128710-B6C4-4D4B-932A-F693FF14BD5E}"/>
                  </a:ext>
                </a:extLst>
              </p:cNvPr>
              <p:cNvSpPr/>
              <p:nvPr/>
            </p:nvSpPr>
            <p:spPr>
              <a:xfrm>
                <a:off x="4681538" y="4352925"/>
                <a:ext cx="776288" cy="804863"/>
              </a:xfrm>
              <a:custGeom>
                <a:avLst/>
                <a:gdLst>
                  <a:gd name="connsiteX0" fmla="*/ 0 w 776287"/>
                  <a:gd name="connsiteY0" fmla="*/ 581025 h 804863"/>
                  <a:gd name="connsiteX1" fmla="*/ 285750 w 776287"/>
                  <a:gd name="connsiteY1" fmla="*/ 804863 h 804863"/>
                  <a:gd name="connsiteX2" fmla="*/ 742950 w 776287"/>
                  <a:gd name="connsiteY2" fmla="*/ 804863 h 804863"/>
                  <a:gd name="connsiteX3" fmla="*/ 742950 w 776287"/>
                  <a:gd name="connsiteY3" fmla="*/ 419100 h 804863"/>
                  <a:gd name="connsiteX4" fmla="*/ 776287 w 776287"/>
                  <a:gd name="connsiteY4" fmla="*/ 395288 h 804863"/>
                  <a:gd name="connsiteX5" fmla="*/ 557212 w 776287"/>
                  <a:gd name="connsiteY5" fmla="*/ 0 h 804863"/>
                  <a:gd name="connsiteX6" fmla="*/ 0 w 776287"/>
                  <a:gd name="connsiteY6" fmla="*/ 581025 h 80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6287" h="804863">
                    <a:moveTo>
                      <a:pt x="0" y="581025"/>
                    </a:moveTo>
                    <a:lnTo>
                      <a:pt x="285750" y="804863"/>
                    </a:lnTo>
                    <a:lnTo>
                      <a:pt x="742950" y="804863"/>
                    </a:lnTo>
                    <a:lnTo>
                      <a:pt x="742950" y="419100"/>
                    </a:lnTo>
                    <a:lnTo>
                      <a:pt x="776287" y="395288"/>
                    </a:lnTo>
                    <a:lnTo>
                      <a:pt x="557212" y="0"/>
                    </a:lnTo>
                    <a:lnTo>
                      <a:pt x="0" y="5810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台形 1034">
                <a:extLst>
                  <a:ext uri="{FF2B5EF4-FFF2-40B4-BE49-F238E27FC236}">
                    <a16:creationId xmlns:a16="http://schemas.microsoft.com/office/drawing/2014/main" id="{F8C18B0A-A12B-471A-8964-95FCA644B215}"/>
                  </a:ext>
                </a:extLst>
              </p:cNvPr>
              <p:cNvSpPr/>
              <p:nvPr/>
            </p:nvSpPr>
            <p:spPr>
              <a:xfrm rot="10800000">
                <a:off x="5381624" y="4779169"/>
                <a:ext cx="688197" cy="259256"/>
              </a:xfrm>
              <a:custGeom>
                <a:avLst/>
                <a:gdLst>
                  <a:gd name="connsiteX0" fmla="*/ 0 w 281400"/>
                  <a:gd name="connsiteY0" fmla="*/ 79728 h 79728"/>
                  <a:gd name="connsiteX1" fmla="*/ 19932 w 281400"/>
                  <a:gd name="connsiteY1" fmla="*/ 0 h 79728"/>
                  <a:gd name="connsiteX2" fmla="*/ 261468 w 281400"/>
                  <a:gd name="connsiteY2" fmla="*/ 0 h 79728"/>
                  <a:gd name="connsiteX3" fmla="*/ 281400 w 281400"/>
                  <a:gd name="connsiteY3" fmla="*/ 79728 h 79728"/>
                  <a:gd name="connsiteX4" fmla="*/ 0 w 281400"/>
                  <a:gd name="connsiteY4" fmla="*/ 79728 h 79728"/>
                  <a:gd name="connsiteX0" fmla="*/ 0 w 281400"/>
                  <a:gd name="connsiteY0" fmla="*/ 79728 h 113519"/>
                  <a:gd name="connsiteX1" fmla="*/ 19932 w 281400"/>
                  <a:gd name="connsiteY1" fmla="*/ 0 h 113519"/>
                  <a:gd name="connsiteX2" fmla="*/ 261468 w 281400"/>
                  <a:gd name="connsiteY2" fmla="*/ 0 h 113519"/>
                  <a:gd name="connsiteX3" fmla="*/ 281400 w 281400"/>
                  <a:gd name="connsiteY3" fmla="*/ 79728 h 113519"/>
                  <a:gd name="connsiteX4" fmla="*/ 133349 w 281400"/>
                  <a:gd name="connsiteY4" fmla="*/ 113519 h 113519"/>
                  <a:gd name="connsiteX5" fmla="*/ 0 w 281400"/>
                  <a:gd name="connsiteY5" fmla="*/ 79728 h 1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400" h="113519">
                    <a:moveTo>
                      <a:pt x="0" y="79728"/>
                    </a:moveTo>
                    <a:lnTo>
                      <a:pt x="19932" y="0"/>
                    </a:lnTo>
                    <a:lnTo>
                      <a:pt x="261468" y="0"/>
                    </a:lnTo>
                    <a:lnTo>
                      <a:pt x="281400" y="79728"/>
                    </a:lnTo>
                    <a:cubicBezTo>
                      <a:pt x="234431" y="79879"/>
                      <a:pt x="180318" y="113368"/>
                      <a:pt x="133349" y="113519"/>
                    </a:cubicBezTo>
                    <a:lnTo>
                      <a:pt x="0" y="7972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D45D8B0C-244E-451E-8EF8-06EB74F513EC}"/>
                  </a:ext>
                </a:extLst>
              </p:cNvPr>
              <p:cNvSpPr/>
              <p:nvPr/>
            </p:nvSpPr>
            <p:spPr>
              <a:xfrm>
                <a:off x="4633913" y="5033963"/>
                <a:ext cx="804862" cy="704850"/>
              </a:xfrm>
              <a:custGeom>
                <a:avLst/>
                <a:gdLst>
                  <a:gd name="connsiteX0" fmla="*/ 0 w 804862"/>
                  <a:gd name="connsiteY0" fmla="*/ 533400 h 704850"/>
                  <a:gd name="connsiteX1" fmla="*/ 447675 w 804862"/>
                  <a:gd name="connsiteY1" fmla="*/ 704850 h 704850"/>
                  <a:gd name="connsiteX2" fmla="*/ 804862 w 804862"/>
                  <a:gd name="connsiteY2" fmla="*/ 704850 h 704850"/>
                  <a:gd name="connsiteX3" fmla="*/ 804862 w 804862"/>
                  <a:gd name="connsiteY3" fmla="*/ 381000 h 704850"/>
                  <a:gd name="connsiteX4" fmla="*/ 538162 w 804862"/>
                  <a:gd name="connsiteY4" fmla="*/ 0 h 704850"/>
                  <a:gd name="connsiteX5" fmla="*/ 0 w 804862"/>
                  <a:gd name="connsiteY5" fmla="*/ 533400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4862" h="704850">
                    <a:moveTo>
                      <a:pt x="0" y="533400"/>
                    </a:moveTo>
                    <a:lnTo>
                      <a:pt x="447675" y="704850"/>
                    </a:lnTo>
                    <a:lnTo>
                      <a:pt x="804862" y="704850"/>
                    </a:lnTo>
                    <a:lnTo>
                      <a:pt x="804862" y="381000"/>
                    </a:lnTo>
                    <a:lnTo>
                      <a:pt x="538162" y="0"/>
                    </a:lnTo>
                    <a:lnTo>
                      <a:pt x="0" y="5334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71B54996-4F4B-4CF3-91FF-57BAF2E40B77}"/>
                  </a:ext>
                </a:extLst>
              </p:cNvPr>
              <p:cNvSpPr/>
              <p:nvPr/>
            </p:nvSpPr>
            <p:spPr>
              <a:xfrm>
                <a:off x="5086350" y="5610225"/>
                <a:ext cx="323850" cy="400050"/>
              </a:xfrm>
              <a:custGeom>
                <a:avLst/>
                <a:gdLst>
                  <a:gd name="connsiteX0" fmla="*/ 57150 w 323850"/>
                  <a:gd name="connsiteY0" fmla="*/ 0 h 400050"/>
                  <a:gd name="connsiteX1" fmla="*/ 323850 w 323850"/>
                  <a:gd name="connsiteY1" fmla="*/ 176213 h 400050"/>
                  <a:gd name="connsiteX2" fmla="*/ 314325 w 323850"/>
                  <a:gd name="connsiteY2" fmla="*/ 400050 h 400050"/>
                  <a:gd name="connsiteX3" fmla="*/ 0 w 323850"/>
                  <a:gd name="connsiteY3" fmla="*/ 323850 h 400050"/>
                  <a:gd name="connsiteX4" fmla="*/ 57150 w 323850"/>
                  <a:gd name="connsiteY4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3850" h="400050">
                    <a:moveTo>
                      <a:pt x="57150" y="0"/>
                    </a:moveTo>
                    <a:lnTo>
                      <a:pt x="323850" y="176213"/>
                    </a:lnTo>
                    <a:lnTo>
                      <a:pt x="314325" y="400050"/>
                    </a:lnTo>
                    <a:lnTo>
                      <a:pt x="0" y="323850"/>
                    </a:lnTo>
                    <a:lnTo>
                      <a:pt x="5715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台形 463">
                <a:extLst>
                  <a:ext uri="{FF2B5EF4-FFF2-40B4-BE49-F238E27FC236}">
                    <a16:creationId xmlns:a16="http://schemas.microsoft.com/office/drawing/2014/main" id="{4AB23BE3-5378-452C-95C5-250D4A767072}"/>
                  </a:ext>
                </a:extLst>
              </p:cNvPr>
              <p:cNvSpPr/>
              <p:nvPr/>
            </p:nvSpPr>
            <p:spPr>
              <a:xfrm rot="10800000">
                <a:off x="5372823" y="5402527"/>
                <a:ext cx="701700" cy="363085"/>
              </a:xfrm>
              <a:custGeom>
                <a:avLst/>
                <a:gdLst>
                  <a:gd name="connsiteX0" fmla="*/ 0 w 701699"/>
                  <a:gd name="connsiteY0" fmla="*/ 302445 h 302445"/>
                  <a:gd name="connsiteX1" fmla="*/ 75611 w 701699"/>
                  <a:gd name="connsiteY1" fmla="*/ 0 h 302445"/>
                  <a:gd name="connsiteX2" fmla="*/ 626088 w 701699"/>
                  <a:gd name="connsiteY2" fmla="*/ 0 h 302445"/>
                  <a:gd name="connsiteX3" fmla="*/ 701699 w 701699"/>
                  <a:gd name="connsiteY3" fmla="*/ 302445 h 302445"/>
                  <a:gd name="connsiteX4" fmla="*/ 0 w 701699"/>
                  <a:gd name="connsiteY4" fmla="*/ 302445 h 302445"/>
                  <a:gd name="connsiteX0" fmla="*/ 0 w 701699"/>
                  <a:gd name="connsiteY0" fmla="*/ 302445 h 355411"/>
                  <a:gd name="connsiteX1" fmla="*/ 75611 w 701699"/>
                  <a:gd name="connsiteY1" fmla="*/ 0 h 355411"/>
                  <a:gd name="connsiteX2" fmla="*/ 626088 w 701699"/>
                  <a:gd name="connsiteY2" fmla="*/ 0 h 355411"/>
                  <a:gd name="connsiteX3" fmla="*/ 701699 w 701699"/>
                  <a:gd name="connsiteY3" fmla="*/ 302445 h 355411"/>
                  <a:gd name="connsiteX4" fmla="*/ 342853 w 701699"/>
                  <a:gd name="connsiteY4" fmla="*/ 355411 h 355411"/>
                  <a:gd name="connsiteX5" fmla="*/ 0 w 701699"/>
                  <a:gd name="connsiteY5" fmla="*/ 302445 h 355411"/>
                  <a:gd name="connsiteX0" fmla="*/ 0 w 701699"/>
                  <a:gd name="connsiteY0" fmla="*/ 302445 h 363085"/>
                  <a:gd name="connsiteX1" fmla="*/ 75611 w 701699"/>
                  <a:gd name="connsiteY1" fmla="*/ 0 h 363085"/>
                  <a:gd name="connsiteX2" fmla="*/ 626088 w 701699"/>
                  <a:gd name="connsiteY2" fmla="*/ 0 h 363085"/>
                  <a:gd name="connsiteX3" fmla="*/ 701699 w 701699"/>
                  <a:gd name="connsiteY3" fmla="*/ 302445 h 363085"/>
                  <a:gd name="connsiteX4" fmla="*/ 342853 w 701699"/>
                  <a:gd name="connsiteY4" fmla="*/ 355411 h 363085"/>
                  <a:gd name="connsiteX5" fmla="*/ 0 w 701699"/>
                  <a:gd name="connsiteY5" fmla="*/ 302445 h 36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99" h="363085">
                    <a:moveTo>
                      <a:pt x="0" y="302445"/>
                    </a:moveTo>
                    <a:lnTo>
                      <a:pt x="75611" y="0"/>
                    </a:lnTo>
                    <a:lnTo>
                      <a:pt x="626088" y="0"/>
                    </a:lnTo>
                    <a:lnTo>
                      <a:pt x="701699" y="302445"/>
                    </a:lnTo>
                    <a:cubicBezTo>
                      <a:pt x="654493" y="361680"/>
                      <a:pt x="458432" y="373266"/>
                      <a:pt x="342853" y="355411"/>
                    </a:cubicBezTo>
                    <a:lnTo>
                      <a:pt x="0" y="3024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541B0F62-F821-4827-9063-97E75E7A050B}"/>
                  </a:ext>
                </a:extLst>
              </p:cNvPr>
              <p:cNvGrpSpPr/>
              <p:nvPr/>
            </p:nvGrpSpPr>
            <p:grpSpPr>
              <a:xfrm>
                <a:off x="3909329" y="3637475"/>
                <a:ext cx="3787105" cy="2406558"/>
                <a:chOff x="3909329" y="3637475"/>
                <a:chExt cx="3787105" cy="2406558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5402B7DD-6832-45BD-A1F0-4D90C03AD61D}"/>
                    </a:ext>
                  </a:extLst>
                </p:cNvPr>
                <p:cNvSpPr/>
                <p:nvPr/>
              </p:nvSpPr>
              <p:spPr>
                <a:xfrm>
                  <a:off x="6061891" y="3651397"/>
                  <a:ext cx="386201" cy="180780"/>
                </a:xfrm>
                <a:custGeom>
                  <a:avLst/>
                  <a:gdLst>
                    <a:gd name="connsiteX0" fmla="*/ 0 w 209492"/>
                    <a:gd name="connsiteY0" fmla="*/ 0 h 98064"/>
                    <a:gd name="connsiteX1" fmla="*/ 87654 w 209492"/>
                    <a:gd name="connsiteY1" fmla="*/ 5540 h 98064"/>
                    <a:gd name="connsiteX2" fmla="*/ 165780 w 209492"/>
                    <a:gd name="connsiteY2" fmla="*/ 20747 h 98064"/>
                    <a:gd name="connsiteX3" fmla="*/ 199948 w 209492"/>
                    <a:gd name="connsiteY3" fmla="*/ 78469 h 98064"/>
                    <a:gd name="connsiteX4" fmla="*/ 209492 w 209492"/>
                    <a:gd name="connsiteY4" fmla="*/ 98064 h 98064"/>
                    <a:gd name="connsiteX5" fmla="*/ 189452 w 209492"/>
                    <a:gd name="connsiteY5" fmla="*/ 94511 h 98064"/>
                    <a:gd name="connsiteX6" fmla="*/ 60884 w 209492"/>
                    <a:gd name="connsiteY6" fmla="*/ 80989 h 98064"/>
                    <a:gd name="connsiteX7" fmla="*/ 20429 w 209492"/>
                    <a:gd name="connsiteY7" fmla="*/ 79578 h 98064"/>
                    <a:gd name="connsiteX8" fmla="*/ 20204 w 209492"/>
                    <a:gd name="connsiteY8" fmla="*/ 78469 h 98064"/>
                    <a:gd name="connsiteX9" fmla="*/ 4712 w 209492"/>
                    <a:gd name="connsiteY9" fmla="*/ 15548 h 98064"/>
                    <a:gd name="connsiteX10" fmla="*/ 0 w 209492"/>
                    <a:gd name="connsiteY10" fmla="*/ 0 h 9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9492" h="98064">
                      <a:moveTo>
                        <a:pt x="0" y="0"/>
                      </a:moveTo>
                      <a:lnTo>
                        <a:pt x="87654" y="5540"/>
                      </a:lnTo>
                      <a:lnTo>
                        <a:pt x="165780" y="20747"/>
                      </a:lnTo>
                      <a:lnTo>
                        <a:pt x="199948" y="78469"/>
                      </a:lnTo>
                      <a:lnTo>
                        <a:pt x="209492" y="98064"/>
                      </a:lnTo>
                      <a:lnTo>
                        <a:pt x="189452" y="94511"/>
                      </a:lnTo>
                      <a:cubicBezTo>
                        <a:pt x="147098" y="88542"/>
                        <a:pt x="104190" y="84019"/>
                        <a:pt x="60884" y="80989"/>
                      </a:cubicBezTo>
                      <a:lnTo>
                        <a:pt x="20429" y="79578"/>
                      </a:lnTo>
                      <a:lnTo>
                        <a:pt x="20204" y="78469"/>
                      </a:lnTo>
                      <a:cubicBezTo>
                        <a:pt x="15235" y="56194"/>
                        <a:pt x="10066" y="35190"/>
                        <a:pt x="4712" y="1554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3F2769B3-1113-45A8-9875-23A62C896288}"/>
                    </a:ext>
                  </a:extLst>
                </p:cNvPr>
                <p:cNvSpPr/>
                <p:nvPr/>
              </p:nvSpPr>
              <p:spPr>
                <a:xfrm>
                  <a:off x="4985938" y="3666700"/>
                  <a:ext cx="396629" cy="198808"/>
                </a:xfrm>
                <a:custGeom>
                  <a:avLst/>
                  <a:gdLst>
                    <a:gd name="connsiteX0" fmla="*/ 215149 w 215149"/>
                    <a:gd name="connsiteY0" fmla="*/ 0 h 107844"/>
                    <a:gd name="connsiteX1" fmla="*/ 211910 w 215149"/>
                    <a:gd name="connsiteY1" fmla="*/ 10686 h 107844"/>
                    <a:gd name="connsiteX2" fmla="*/ 196418 w 215149"/>
                    <a:gd name="connsiteY2" fmla="*/ 73607 h 107844"/>
                    <a:gd name="connsiteX3" fmla="*/ 195140 w 215149"/>
                    <a:gd name="connsiteY3" fmla="*/ 79919 h 107844"/>
                    <a:gd name="connsiteX4" fmla="*/ 102626 w 215149"/>
                    <a:gd name="connsiteY4" fmla="*/ 89649 h 107844"/>
                    <a:gd name="connsiteX5" fmla="*/ 0 w 215149"/>
                    <a:gd name="connsiteY5" fmla="*/ 107844 h 107844"/>
                    <a:gd name="connsiteX6" fmla="*/ 16674 w 215149"/>
                    <a:gd name="connsiteY6" fmla="*/ 73607 h 107844"/>
                    <a:gd name="connsiteX7" fmla="*/ 39235 w 215149"/>
                    <a:gd name="connsiteY7" fmla="*/ 35494 h 107844"/>
                    <a:gd name="connsiteX8" fmla="*/ 57515 w 215149"/>
                    <a:gd name="connsiteY8" fmla="*/ 29272 h 107844"/>
                    <a:gd name="connsiteX9" fmla="*/ 204424 w 215149"/>
                    <a:gd name="connsiteY9" fmla="*/ 678 h 107844"/>
                    <a:gd name="connsiteX10" fmla="*/ 215149 w 215149"/>
                    <a:gd name="connsiteY10" fmla="*/ 0 h 107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5149" h="107844">
                      <a:moveTo>
                        <a:pt x="215149" y="0"/>
                      </a:moveTo>
                      <a:lnTo>
                        <a:pt x="211910" y="10686"/>
                      </a:lnTo>
                      <a:cubicBezTo>
                        <a:pt x="206557" y="30328"/>
                        <a:pt x="201387" y="51332"/>
                        <a:pt x="196418" y="73607"/>
                      </a:cubicBezTo>
                      <a:lnTo>
                        <a:pt x="195140" y="79919"/>
                      </a:lnTo>
                      <a:lnTo>
                        <a:pt x="102626" y="89649"/>
                      </a:lnTo>
                      <a:lnTo>
                        <a:pt x="0" y="107844"/>
                      </a:lnTo>
                      <a:lnTo>
                        <a:pt x="16674" y="73607"/>
                      </a:lnTo>
                      <a:lnTo>
                        <a:pt x="39235" y="35494"/>
                      </a:lnTo>
                      <a:lnTo>
                        <a:pt x="57515" y="29272"/>
                      </a:lnTo>
                      <a:cubicBezTo>
                        <a:pt x="104332" y="16856"/>
                        <a:pt x="153477" y="7215"/>
                        <a:pt x="204424" y="678"/>
                      </a:cubicBezTo>
                      <a:lnTo>
                        <a:pt x="21514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4E884C5A-D2E0-48F0-87A1-8FEEA6BAB599}"/>
                    </a:ext>
                  </a:extLst>
                </p:cNvPr>
                <p:cNvSpPr/>
                <p:nvPr/>
              </p:nvSpPr>
              <p:spPr>
                <a:xfrm>
                  <a:off x="5433865" y="3866817"/>
                  <a:ext cx="580346" cy="321757"/>
                </a:xfrm>
                <a:custGeom>
                  <a:avLst/>
                  <a:gdLst>
                    <a:gd name="connsiteX0" fmla="*/ 195512 w 314807"/>
                    <a:gd name="connsiteY0" fmla="*/ 0 h 174537"/>
                    <a:gd name="connsiteX1" fmla="*/ 286016 w 314807"/>
                    <a:gd name="connsiteY1" fmla="*/ 3157 h 174537"/>
                    <a:gd name="connsiteX2" fmla="*/ 300082 w 314807"/>
                    <a:gd name="connsiteY2" fmla="*/ 72592 h 174537"/>
                    <a:gd name="connsiteX3" fmla="*/ 314807 w 314807"/>
                    <a:gd name="connsiteY3" fmla="*/ 169524 h 174537"/>
                    <a:gd name="connsiteX4" fmla="*/ 195512 w 314807"/>
                    <a:gd name="connsiteY4" fmla="*/ 163133 h 174537"/>
                    <a:gd name="connsiteX5" fmla="*/ 8349 w 314807"/>
                    <a:gd name="connsiteY5" fmla="*/ 173159 h 174537"/>
                    <a:gd name="connsiteX6" fmla="*/ 0 w 314807"/>
                    <a:gd name="connsiteY6" fmla="*/ 174537 h 174537"/>
                    <a:gd name="connsiteX7" fmla="*/ 15486 w 314807"/>
                    <a:gd name="connsiteY7" fmla="*/ 72592 h 174537"/>
                    <a:gd name="connsiteX8" fmla="*/ 28499 w 314807"/>
                    <a:gd name="connsiteY8" fmla="*/ 8360 h 174537"/>
                    <a:gd name="connsiteX9" fmla="*/ 64553 w 314807"/>
                    <a:gd name="connsiteY9" fmla="*/ 4568 h 174537"/>
                    <a:gd name="connsiteX10" fmla="*/ 195512 w 314807"/>
                    <a:gd name="connsiteY10" fmla="*/ 0 h 174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4807" h="174537">
                      <a:moveTo>
                        <a:pt x="195512" y="0"/>
                      </a:moveTo>
                      <a:lnTo>
                        <a:pt x="286016" y="3157"/>
                      </a:lnTo>
                      <a:lnTo>
                        <a:pt x="300082" y="72592"/>
                      </a:lnTo>
                      <a:lnTo>
                        <a:pt x="314807" y="169524"/>
                      </a:lnTo>
                      <a:lnTo>
                        <a:pt x="195512" y="163133"/>
                      </a:lnTo>
                      <a:cubicBezTo>
                        <a:pt x="131400" y="163133"/>
                        <a:pt x="68805" y="166586"/>
                        <a:pt x="8349" y="173159"/>
                      </a:cubicBezTo>
                      <a:lnTo>
                        <a:pt x="0" y="174537"/>
                      </a:lnTo>
                      <a:lnTo>
                        <a:pt x="15486" y="72592"/>
                      </a:lnTo>
                      <a:lnTo>
                        <a:pt x="28499" y="8360"/>
                      </a:lnTo>
                      <a:lnTo>
                        <a:pt x="64553" y="4568"/>
                      </a:lnTo>
                      <a:cubicBezTo>
                        <a:pt x="107860" y="1538"/>
                        <a:pt x="151564" y="0"/>
                        <a:pt x="19551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020C56C7-E55A-4310-9FC0-978BA706BE30}"/>
                    </a:ext>
                  </a:extLst>
                </p:cNvPr>
                <p:cNvSpPr/>
                <p:nvPr/>
              </p:nvSpPr>
              <p:spPr>
                <a:xfrm>
                  <a:off x="6605512" y="3942447"/>
                  <a:ext cx="506591" cy="444601"/>
                </a:xfrm>
                <a:custGeom>
                  <a:avLst/>
                  <a:gdLst>
                    <a:gd name="connsiteX0" fmla="*/ 0 w 274801"/>
                    <a:gd name="connsiteY0" fmla="*/ 0 h 241175"/>
                    <a:gd name="connsiteX1" fmla="*/ 105209 w 274801"/>
                    <a:gd name="connsiteY1" fmla="*/ 18652 h 241175"/>
                    <a:gd name="connsiteX2" fmla="*/ 166480 w 274801"/>
                    <a:gd name="connsiteY2" fmla="*/ 34154 h 241175"/>
                    <a:gd name="connsiteX3" fmla="*/ 178437 w 274801"/>
                    <a:gd name="connsiteY3" fmla="*/ 50949 h 241175"/>
                    <a:gd name="connsiteX4" fmla="*/ 264803 w 274801"/>
                    <a:gd name="connsiteY4" fmla="*/ 212709 h 241175"/>
                    <a:gd name="connsiteX5" fmla="*/ 274801 w 274801"/>
                    <a:gd name="connsiteY5" fmla="*/ 241175 h 241175"/>
                    <a:gd name="connsiteX6" fmla="*/ 239671 w 274801"/>
                    <a:gd name="connsiteY6" fmla="*/ 225772 h 241175"/>
                    <a:gd name="connsiteX7" fmla="*/ 81920 w 274801"/>
                    <a:gd name="connsiteY7" fmla="*/ 180272 h 241175"/>
                    <a:gd name="connsiteX8" fmla="*/ 71413 w 274801"/>
                    <a:gd name="connsiteY8" fmla="*/ 178539 h 241175"/>
                    <a:gd name="connsiteX9" fmla="*/ 24814 w 274801"/>
                    <a:gd name="connsiteY9" fmla="*/ 50949 h 241175"/>
                    <a:gd name="connsiteX10" fmla="*/ 0 w 274801"/>
                    <a:gd name="connsiteY10" fmla="*/ 0 h 24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4801" h="241175">
                      <a:moveTo>
                        <a:pt x="0" y="0"/>
                      </a:moveTo>
                      <a:lnTo>
                        <a:pt x="105209" y="18652"/>
                      </a:lnTo>
                      <a:lnTo>
                        <a:pt x="166480" y="34154"/>
                      </a:lnTo>
                      <a:lnTo>
                        <a:pt x="178437" y="50949"/>
                      </a:lnTo>
                      <a:cubicBezTo>
                        <a:pt x="210436" y="100397"/>
                        <a:pt x="239382" y="154561"/>
                        <a:pt x="264803" y="212709"/>
                      </a:cubicBezTo>
                      <a:lnTo>
                        <a:pt x="274801" y="241175"/>
                      </a:lnTo>
                      <a:lnTo>
                        <a:pt x="239671" y="225772"/>
                      </a:lnTo>
                      <a:cubicBezTo>
                        <a:pt x="190265" y="208035"/>
                        <a:pt x="137474" y="192758"/>
                        <a:pt x="81920" y="180272"/>
                      </a:cubicBezTo>
                      <a:lnTo>
                        <a:pt x="71413" y="178539"/>
                      </a:lnTo>
                      <a:lnTo>
                        <a:pt x="24814" y="509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FC4CE7E4-E439-4CCE-B1FD-6C4C091398AC}"/>
                    </a:ext>
                  </a:extLst>
                </p:cNvPr>
                <p:cNvSpPr/>
                <p:nvPr/>
              </p:nvSpPr>
              <p:spPr>
                <a:xfrm>
                  <a:off x="4283262" y="3988389"/>
                  <a:ext cx="537895" cy="498083"/>
                </a:xfrm>
                <a:custGeom>
                  <a:avLst/>
                  <a:gdLst>
                    <a:gd name="connsiteX0" fmla="*/ 291784 w 291784"/>
                    <a:gd name="connsiteY0" fmla="*/ 0 h 270188"/>
                    <a:gd name="connsiteX1" fmla="*/ 274100 w 291784"/>
                    <a:gd name="connsiteY1" fmla="*/ 36307 h 270188"/>
                    <a:gd name="connsiteX2" fmla="*/ 219147 w 291784"/>
                    <a:gd name="connsiteY2" fmla="*/ 186773 h 270188"/>
                    <a:gd name="connsiteX3" fmla="*/ 134699 w 291784"/>
                    <a:gd name="connsiteY3" fmla="*/ 211130 h 270188"/>
                    <a:gd name="connsiteX4" fmla="*/ 0 w 291784"/>
                    <a:gd name="connsiteY4" fmla="*/ 270188 h 270188"/>
                    <a:gd name="connsiteX5" fmla="*/ 25331 w 291784"/>
                    <a:gd name="connsiteY5" fmla="*/ 198067 h 270188"/>
                    <a:gd name="connsiteX6" fmla="*/ 104860 w 291784"/>
                    <a:gd name="connsiteY6" fmla="*/ 49113 h 270188"/>
                    <a:gd name="connsiteX7" fmla="*/ 148161 w 291784"/>
                    <a:gd name="connsiteY7" fmla="*/ 34625 h 270188"/>
                    <a:gd name="connsiteX8" fmla="*/ 269161 w 291784"/>
                    <a:gd name="connsiteY8" fmla="*/ 4010 h 270188"/>
                    <a:gd name="connsiteX9" fmla="*/ 291784 w 291784"/>
                    <a:gd name="connsiteY9" fmla="*/ 0 h 270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1784" h="270188">
                      <a:moveTo>
                        <a:pt x="291784" y="0"/>
                      </a:moveTo>
                      <a:lnTo>
                        <a:pt x="274100" y="36307"/>
                      </a:lnTo>
                      <a:lnTo>
                        <a:pt x="219147" y="186773"/>
                      </a:lnTo>
                      <a:lnTo>
                        <a:pt x="134699" y="211130"/>
                      </a:lnTo>
                      <a:lnTo>
                        <a:pt x="0" y="270188"/>
                      </a:lnTo>
                      <a:lnTo>
                        <a:pt x="25331" y="198067"/>
                      </a:lnTo>
                      <a:lnTo>
                        <a:pt x="104860" y="49113"/>
                      </a:lnTo>
                      <a:lnTo>
                        <a:pt x="148161" y="34625"/>
                      </a:lnTo>
                      <a:cubicBezTo>
                        <a:pt x="187683" y="23049"/>
                        <a:pt x="228068" y="12829"/>
                        <a:pt x="269161" y="4010"/>
                      </a:cubicBezTo>
                      <a:lnTo>
                        <a:pt x="2917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1C2AB66C-E64F-4134-B027-FF9EB1C738EE}"/>
                    </a:ext>
                  </a:extLst>
                </p:cNvPr>
                <p:cNvSpPr/>
                <p:nvPr/>
              </p:nvSpPr>
              <p:spPr>
                <a:xfrm>
                  <a:off x="6213264" y="4335079"/>
                  <a:ext cx="548603" cy="580047"/>
                </a:xfrm>
                <a:custGeom>
                  <a:avLst/>
                  <a:gdLst>
                    <a:gd name="connsiteX0" fmla="*/ 0 w 297587"/>
                    <a:gd name="connsiteY0" fmla="*/ 0 h 314645"/>
                    <a:gd name="connsiteX1" fmla="*/ 67868 w 297587"/>
                    <a:gd name="connsiteY1" fmla="*/ 3635 h 314645"/>
                    <a:gd name="connsiteX2" fmla="*/ 231685 w 297587"/>
                    <a:gd name="connsiteY2" fmla="*/ 30658 h 314645"/>
                    <a:gd name="connsiteX3" fmla="*/ 244164 w 297587"/>
                    <a:gd name="connsiteY3" fmla="*/ 64828 h 314645"/>
                    <a:gd name="connsiteX4" fmla="*/ 288771 w 297587"/>
                    <a:gd name="connsiteY4" fmla="*/ 250488 h 314645"/>
                    <a:gd name="connsiteX5" fmla="*/ 297587 w 297587"/>
                    <a:gd name="connsiteY5" fmla="*/ 314645 h 314645"/>
                    <a:gd name="connsiteX6" fmla="*/ 140232 w 297587"/>
                    <a:gd name="connsiteY6" fmla="*/ 288206 h 314645"/>
                    <a:gd name="connsiteX7" fmla="*/ 30216 w 297587"/>
                    <a:gd name="connsiteY7" fmla="*/ 282199 h 314645"/>
                    <a:gd name="connsiteX8" fmla="*/ 28403 w 297587"/>
                    <a:gd name="connsiteY8" fmla="*/ 250488 h 314645"/>
                    <a:gd name="connsiteX9" fmla="*/ 9848 w 297587"/>
                    <a:gd name="connsiteY9" fmla="*/ 64828 h 314645"/>
                    <a:gd name="connsiteX10" fmla="*/ 0 w 297587"/>
                    <a:gd name="connsiteY10" fmla="*/ 0 h 314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87" h="314645">
                      <a:moveTo>
                        <a:pt x="0" y="0"/>
                      </a:moveTo>
                      <a:lnTo>
                        <a:pt x="67868" y="3635"/>
                      </a:lnTo>
                      <a:lnTo>
                        <a:pt x="231685" y="30658"/>
                      </a:lnTo>
                      <a:lnTo>
                        <a:pt x="244164" y="64828"/>
                      </a:lnTo>
                      <a:cubicBezTo>
                        <a:pt x="261553" y="122976"/>
                        <a:pt x="276531" y="185107"/>
                        <a:pt x="288771" y="250488"/>
                      </a:cubicBezTo>
                      <a:lnTo>
                        <a:pt x="297587" y="314645"/>
                      </a:lnTo>
                      <a:lnTo>
                        <a:pt x="140232" y="288206"/>
                      </a:lnTo>
                      <a:lnTo>
                        <a:pt x="30216" y="282199"/>
                      </a:lnTo>
                      <a:lnTo>
                        <a:pt x="28403" y="250488"/>
                      </a:lnTo>
                      <a:cubicBezTo>
                        <a:pt x="23311" y="185107"/>
                        <a:pt x="17082" y="122976"/>
                        <a:pt x="9848" y="6482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FC56389D-C823-4937-9DEE-098F877E1CFE}"/>
                    </a:ext>
                  </a:extLst>
                </p:cNvPr>
                <p:cNvSpPr/>
                <p:nvPr/>
              </p:nvSpPr>
              <p:spPr>
                <a:xfrm>
                  <a:off x="4683995" y="4350171"/>
                  <a:ext cx="550483" cy="594719"/>
                </a:xfrm>
                <a:custGeom>
                  <a:avLst/>
                  <a:gdLst>
                    <a:gd name="connsiteX0" fmla="*/ 298609 w 298609"/>
                    <a:gd name="connsiteY0" fmla="*/ 0 h 322608"/>
                    <a:gd name="connsiteX1" fmla="*/ 289522 w 298609"/>
                    <a:gd name="connsiteY1" fmla="*/ 59815 h 322608"/>
                    <a:gd name="connsiteX2" fmla="*/ 270967 w 298609"/>
                    <a:gd name="connsiteY2" fmla="*/ 245475 h 322608"/>
                    <a:gd name="connsiteX3" fmla="*/ 268919 w 298609"/>
                    <a:gd name="connsiteY3" fmla="*/ 281319 h 322608"/>
                    <a:gd name="connsiteX4" fmla="*/ 234594 w 298609"/>
                    <a:gd name="connsiteY4" fmla="*/ 283193 h 322608"/>
                    <a:gd name="connsiteX5" fmla="*/ 0 w 298609"/>
                    <a:gd name="connsiteY5" fmla="*/ 322608 h 322608"/>
                    <a:gd name="connsiteX6" fmla="*/ 10599 w 298609"/>
                    <a:gd name="connsiteY6" fmla="*/ 245475 h 322608"/>
                    <a:gd name="connsiteX7" fmla="*/ 55206 w 298609"/>
                    <a:gd name="connsiteY7" fmla="*/ 59815 h 322608"/>
                    <a:gd name="connsiteX8" fmla="*/ 59331 w 298609"/>
                    <a:gd name="connsiteY8" fmla="*/ 48521 h 322608"/>
                    <a:gd name="connsiteX9" fmla="*/ 132634 w 298609"/>
                    <a:gd name="connsiteY9" fmla="*/ 27378 h 322608"/>
                    <a:gd name="connsiteX10" fmla="*/ 298609 w 298609"/>
                    <a:gd name="connsiteY10" fmla="*/ 0 h 322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8609" h="322608">
                      <a:moveTo>
                        <a:pt x="298609" y="0"/>
                      </a:moveTo>
                      <a:lnTo>
                        <a:pt x="289522" y="59815"/>
                      </a:lnTo>
                      <a:cubicBezTo>
                        <a:pt x="282289" y="117963"/>
                        <a:pt x="276059" y="180094"/>
                        <a:pt x="270967" y="245475"/>
                      </a:cubicBezTo>
                      <a:lnTo>
                        <a:pt x="268919" y="281319"/>
                      </a:lnTo>
                      <a:lnTo>
                        <a:pt x="234594" y="283193"/>
                      </a:lnTo>
                      <a:lnTo>
                        <a:pt x="0" y="322608"/>
                      </a:lnTo>
                      <a:lnTo>
                        <a:pt x="10599" y="245475"/>
                      </a:lnTo>
                      <a:cubicBezTo>
                        <a:pt x="22840" y="180094"/>
                        <a:pt x="37817" y="117963"/>
                        <a:pt x="55206" y="59815"/>
                      </a:cubicBezTo>
                      <a:lnTo>
                        <a:pt x="59331" y="48521"/>
                      </a:lnTo>
                      <a:lnTo>
                        <a:pt x="132634" y="27378"/>
                      </a:lnTo>
                      <a:lnTo>
                        <a:pt x="2986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5129B2C1-B8D1-4B9B-9588-1954824A9F1E}"/>
                    </a:ext>
                  </a:extLst>
                </p:cNvPr>
                <p:cNvSpPr/>
                <p:nvPr/>
              </p:nvSpPr>
              <p:spPr>
                <a:xfrm>
                  <a:off x="7275622" y="4564781"/>
                  <a:ext cx="420812" cy="563360"/>
                </a:xfrm>
                <a:custGeom>
                  <a:avLst/>
                  <a:gdLst>
                    <a:gd name="connsiteX0" fmla="*/ 0 w 228270"/>
                    <a:gd name="connsiteY0" fmla="*/ 0 h 305599"/>
                    <a:gd name="connsiteX1" fmla="*/ 102313 w 228270"/>
                    <a:gd name="connsiteY1" fmla="*/ 44858 h 305599"/>
                    <a:gd name="connsiteX2" fmla="*/ 215714 w 228270"/>
                    <a:gd name="connsiteY2" fmla="*/ 117895 h 305599"/>
                    <a:gd name="connsiteX3" fmla="*/ 226694 w 228270"/>
                    <a:gd name="connsiteY3" fmla="*/ 127500 h 305599"/>
                    <a:gd name="connsiteX4" fmla="*/ 228270 w 228270"/>
                    <a:gd name="connsiteY4" fmla="*/ 147065 h 305599"/>
                    <a:gd name="connsiteX5" fmla="*/ 212370 w 228270"/>
                    <a:gd name="connsiteY5" fmla="*/ 245965 h 305599"/>
                    <a:gd name="connsiteX6" fmla="*/ 182847 w 228270"/>
                    <a:gd name="connsiteY6" fmla="*/ 305599 h 305599"/>
                    <a:gd name="connsiteX7" fmla="*/ 176940 w 228270"/>
                    <a:gd name="connsiteY7" fmla="*/ 303156 h 305599"/>
                    <a:gd name="connsiteX8" fmla="*/ 78680 w 228270"/>
                    <a:gd name="connsiteY8" fmla="*/ 274022 h 305599"/>
                    <a:gd name="connsiteX9" fmla="*/ 55212 w 228270"/>
                    <a:gd name="connsiteY9" fmla="*/ 157194 h 305599"/>
                    <a:gd name="connsiteX10" fmla="*/ 0 w 228270"/>
                    <a:gd name="connsiteY10" fmla="*/ 0 h 305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270" h="305599">
                      <a:moveTo>
                        <a:pt x="0" y="0"/>
                      </a:moveTo>
                      <a:lnTo>
                        <a:pt x="102313" y="44858"/>
                      </a:lnTo>
                      <a:cubicBezTo>
                        <a:pt x="144328" y="67185"/>
                        <a:pt x="182336" y="91641"/>
                        <a:pt x="215714" y="117895"/>
                      </a:cubicBezTo>
                      <a:lnTo>
                        <a:pt x="226694" y="127500"/>
                      </a:lnTo>
                      <a:lnTo>
                        <a:pt x="228270" y="147065"/>
                      </a:lnTo>
                      <a:cubicBezTo>
                        <a:pt x="228270" y="180943"/>
                        <a:pt x="222795" y="214020"/>
                        <a:pt x="212370" y="245965"/>
                      </a:cubicBezTo>
                      <a:lnTo>
                        <a:pt x="182847" y="305599"/>
                      </a:lnTo>
                      <a:lnTo>
                        <a:pt x="176940" y="303156"/>
                      </a:lnTo>
                      <a:lnTo>
                        <a:pt x="78680" y="274022"/>
                      </a:lnTo>
                      <a:lnTo>
                        <a:pt x="55212" y="1571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A80A33F2-E02E-482F-8586-7ABC18355938}"/>
                    </a:ext>
                  </a:extLst>
                </p:cNvPr>
                <p:cNvSpPr/>
                <p:nvPr/>
              </p:nvSpPr>
              <p:spPr>
                <a:xfrm>
                  <a:off x="3909329" y="4659449"/>
                  <a:ext cx="237254" cy="482877"/>
                </a:xfrm>
                <a:custGeom>
                  <a:avLst/>
                  <a:gdLst>
                    <a:gd name="connsiteX0" fmla="*/ 128701 w 128701"/>
                    <a:gd name="connsiteY0" fmla="*/ 0 h 261943"/>
                    <a:gd name="connsiteX1" fmla="*/ 88822 w 128701"/>
                    <a:gd name="connsiteY1" fmla="*/ 113539 h 261943"/>
                    <a:gd name="connsiteX2" fmla="*/ 60020 w 128701"/>
                    <a:gd name="connsiteY2" fmla="*/ 256924 h 261943"/>
                    <a:gd name="connsiteX3" fmla="*/ 51330 w 128701"/>
                    <a:gd name="connsiteY3" fmla="*/ 259500 h 261943"/>
                    <a:gd name="connsiteX4" fmla="*/ 45423 w 128701"/>
                    <a:gd name="connsiteY4" fmla="*/ 261943 h 261943"/>
                    <a:gd name="connsiteX5" fmla="*/ 15900 w 128701"/>
                    <a:gd name="connsiteY5" fmla="*/ 202310 h 261943"/>
                    <a:gd name="connsiteX6" fmla="*/ 0 w 128701"/>
                    <a:gd name="connsiteY6" fmla="*/ 103410 h 261943"/>
                    <a:gd name="connsiteX7" fmla="*/ 1576 w 128701"/>
                    <a:gd name="connsiteY7" fmla="*/ 83845 h 261943"/>
                    <a:gd name="connsiteX8" fmla="*/ 12556 w 128701"/>
                    <a:gd name="connsiteY8" fmla="*/ 74240 h 261943"/>
                    <a:gd name="connsiteX9" fmla="*/ 125957 w 128701"/>
                    <a:gd name="connsiteY9" fmla="*/ 1203 h 261943"/>
                    <a:gd name="connsiteX10" fmla="*/ 128701 w 128701"/>
                    <a:gd name="connsiteY10" fmla="*/ 0 h 261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701" h="261943">
                      <a:moveTo>
                        <a:pt x="128701" y="0"/>
                      </a:moveTo>
                      <a:lnTo>
                        <a:pt x="88822" y="113539"/>
                      </a:lnTo>
                      <a:lnTo>
                        <a:pt x="60020" y="256924"/>
                      </a:lnTo>
                      <a:lnTo>
                        <a:pt x="51330" y="259500"/>
                      </a:lnTo>
                      <a:lnTo>
                        <a:pt x="45423" y="261943"/>
                      </a:lnTo>
                      <a:lnTo>
                        <a:pt x="15900" y="202310"/>
                      </a:lnTo>
                      <a:cubicBezTo>
                        <a:pt x="5475" y="170365"/>
                        <a:pt x="0" y="137288"/>
                        <a:pt x="0" y="103410"/>
                      </a:cubicBezTo>
                      <a:lnTo>
                        <a:pt x="1576" y="83845"/>
                      </a:lnTo>
                      <a:lnTo>
                        <a:pt x="12556" y="74240"/>
                      </a:lnTo>
                      <a:cubicBezTo>
                        <a:pt x="45935" y="47986"/>
                        <a:pt x="83942" y="23530"/>
                        <a:pt x="125957" y="1203"/>
                      </a:cubicBezTo>
                      <a:lnTo>
                        <a:pt x="1287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512335E9-C4A4-4B23-A99B-4C230C7BA7A0}"/>
                    </a:ext>
                  </a:extLst>
                </p:cNvPr>
                <p:cNvSpPr/>
                <p:nvPr/>
              </p:nvSpPr>
              <p:spPr>
                <a:xfrm>
                  <a:off x="6935744" y="5109980"/>
                  <a:ext cx="437589" cy="525068"/>
                </a:xfrm>
                <a:custGeom>
                  <a:avLst/>
                  <a:gdLst>
                    <a:gd name="connsiteX0" fmla="*/ 0 w 237368"/>
                    <a:gd name="connsiteY0" fmla="*/ 0 h 284823"/>
                    <a:gd name="connsiteX1" fmla="*/ 88894 w 237368"/>
                    <a:gd name="connsiteY1" fmla="*/ 14935 h 284823"/>
                    <a:gd name="connsiteX2" fmla="*/ 216166 w 237368"/>
                    <a:gd name="connsiteY2" fmla="*/ 52671 h 284823"/>
                    <a:gd name="connsiteX3" fmla="*/ 233911 w 237368"/>
                    <a:gd name="connsiteY3" fmla="*/ 141010 h 284823"/>
                    <a:gd name="connsiteX4" fmla="*/ 237368 w 237368"/>
                    <a:gd name="connsiteY4" fmla="*/ 193996 h 284823"/>
                    <a:gd name="connsiteX5" fmla="*/ 232094 w 237368"/>
                    <a:gd name="connsiteY5" fmla="*/ 200088 h 284823"/>
                    <a:gd name="connsiteX6" fmla="*/ 136527 w 237368"/>
                    <a:gd name="connsiteY6" fmla="*/ 272715 h 284823"/>
                    <a:gd name="connsiteX7" fmla="*/ 113123 w 237368"/>
                    <a:gd name="connsiteY7" fmla="*/ 284823 h 284823"/>
                    <a:gd name="connsiteX8" fmla="*/ 24655 w 237368"/>
                    <a:gd name="connsiteY8" fmla="*/ 259307 h 284823"/>
                    <a:gd name="connsiteX9" fmla="*/ 19376 w 237368"/>
                    <a:gd name="connsiteY9" fmla="*/ 141010 h 284823"/>
                    <a:gd name="connsiteX10" fmla="*/ 0 w 237368"/>
                    <a:gd name="connsiteY10" fmla="*/ 0 h 28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368" h="284823">
                      <a:moveTo>
                        <a:pt x="0" y="0"/>
                      </a:moveTo>
                      <a:lnTo>
                        <a:pt x="88894" y="14935"/>
                      </a:lnTo>
                      <a:lnTo>
                        <a:pt x="216166" y="52671"/>
                      </a:lnTo>
                      <a:lnTo>
                        <a:pt x="233911" y="141010"/>
                      </a:lnTo>
                      <a:lnTo>
                        <a:pt x="237368" y="193996"/>
                      </a:lnTo>
                      <a:lnTo>
                        <a:pt x="232094" y="200088"/>
                      </a:lnTo>
                      <a:cubicBezTo>
                        <a:pt x="203965" y="226196"/>
                        <a:pt x="171934" y="250514"/>
                        <a:pt x="136527" y="272715"/>
                      </a:cubicBezTo>
                      <a:lnTo>
                        <a:pt x="113123" y="284823"/>
                      </a:lnTo>
                      <a:lnTo>
                        <a:pt x="24655" y="259307"/>
                      </a:lnTo>
                      <a:lnTo>
                        <a:pt x="19376" y="1410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97F3B2B5-D845-4776-A86D-2179CB94A5D0}"/>
                    </a:ext>
                  </a:extLst>
                </p:cNvPr>
                <p:cNvSpPr/>
                <p:nvPr/>
              </p:nvSpPr>
              <p:spPr>
                <a:xfrm>
                  <a:off x="4080733" y="5133499"/>
                  <a:ext cx="430322" cy="474942"/>
                </a:xfrm>
                <a:custGeom>
                  <a:avLst/>
                  <a:gdLst>
                    <a:gd name="connsiteX0" fmla="*/ 233428 w 233428"/>
                    <a:gd name="connsiteY0" fmla="*/ 0 h 257633"/>
                    <a:gd name="connsiteX1" fmla="*/ 215835 w 233428"/>
                    <a:gd name="connsiteY1" fmla="*/ 128034 h 257633"/>
                    <a:gd name="connsiteX2" fmla="*/ 210557 w 233428"/>
                    <a:gd name="connsiteY2" fmla="*/ 246331 h 257633"/>
                    <a:gd name="connsiteX3" fmla="*/ 171369 w 233428"/>
                    <a:gd name="connsiteY3" fmla="*/ 257633 h 257633"/>
                    <a:gd name="connsiteX4" fmla="*/ 78573 w 233428"/>
                    <a:gd name="connsiteY4" fmla="*/ 187112 h 257633"/>
                    <a:gd name="connsiteX5" fmla="*/ 6415 w 233428"/>
                    <a:gd name="connsiteY5" fmla="*/ 103754 h 257633"/>
                    <a:gd name="connsiteX6" fmla="*/ 0 w 233428"/>
                    <a:gd name="connsiteY6" fmla="*/ 90797 h 257633"/>
                    <a:gd name="connsiteX7" fmla="*/ 4931 w 233428"/>
                    <a:gd name="connsiteY7" fmla="*/ 66252 h 257633"/>
                    <a:gd name="connsiteX8" fmla="*/ 221774 w 233428"/>
                    <a:gd name="connsiteY8" fmla="*/ 1958 h 257633"/>
                    <a:gd name="connsiteX9" fmla="*/ 233428 w 233428"/>
                    <a:gd name="connsiteY9" fmla="*/ 0 h 257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3428" h="257633">
                      <a:moveTo>
                        <a:pt x="233428" y="0"/>
                      </a:moveTo>
                      <a:lnTo>
                        <a:pt x="215835" y="128034"/>
                      </a:lnTo>
                      <a:lnTo>
                        <a:pt x="210557" y="246331"/>
                      </a:lnTo>
                      <a:lnTo>
                        <a:pt x="171369" y="257633"/>
                      </a:lnTo>
                      <a:lnTo>
                        <a:pt x="78573" y="187112"/>
                      </a:lnTo>
                      <a:cubicBezTo>
                        <a:pt x="50444" y="161005"/>
                        <a:pt x="26217" y="133109"/>
                        <a:pt x="6415" y="103754"/>
                      </a:cubicBezTo>
                      <a:lnTo>
                        <a:pt x="0" y="90797"/>
                      </a:lnTo>
                      <a:lnTo>
                        <a:pt x="4931" y="66252"/>
                      </a:lnTo>
                      <a:lnTo>
                        <a:pt x="221774" y="1958"/>
                      </a:lnTo>
                      <a:lnTo>
                        <a:pt x="23342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30549D21-0C5D-4BC0-B065-994D660A274C}"/>
                    </a:ext>
                  </a:extLst>
                </p:cNvPr>
                <p:cNvSpPr/>
                <p:nvPr/>
              </p:nvSpPr>
              <p:spPr>
                <a:xfrm>
                  <a:off x="4618122" y="5604497"/>
                  <a:ext cx="520231" cy="329267"/>
                </a:xfrm>
                <a:custGeom>
                  <a:avLst/>
                  <a:gdLst>
                    <a:gd name="connsiteX0" fmla="*/ 282199 w 282199"/>
                    <a:gd name="connsiteY0" fmla="*/ 0 h 178612"/>
                    <a:gd name="connsiteX1" fmla="*/ 279431 w 282199"/>
                    <a:gd name="connsiteY1" fmla="*/ 149125 h 178612"/>
                    <a:gd name="connsiteX2" fmla="*/ 279978 w 282199"/>
                    <a:gd name="connsiteY2" fmla="*/ 178612 h 178612"/>
                    <a:gd name="connsiteX3" fmla="*/ 213761 w 282199"/>
                    <a:gd name="connsiteY3" fmla="*/ 165723 h 178612"/>
                    <a:gd name="connsiteX4" fmla="*/ 80819 w 282199"/>
                    <a:gd name="connsiteY4" fmla="*/ 120477 h 178612"/>
                    <a:gd name="connsiteX5" fmla="*/ 0 w 282199"/>
                    <a:gd name="connsiteY5" fmla="*/ 78666 h 178612"/>
                    <a:gd name="connsiteX6" fmla="*/ 1407 w 282199"/>
                    <a:gd name="connsiteY6" fmla="*/ 47146 h 178612"/>
                    <a:gd name="connsiteX7" fmla="*/ 36527 w 282199"/>
                    <a:gd name="connsiteY7" fmla="*/ 37016 h 178612"/>
                    <a:gd name="connsiteX8" fmla="*/ 250712 w 282199"/>
                    <a:gd name="connsiteY8" fmla="*/ 1686 h 178612"/>
                    <a:gd name="connsiteX9" fmla="*/ 282199 w 282199"/>
                    <a:gd name="connsiteY9" fmla="*/ 0 h 17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199" h="178612">
                      <a:moveTo>
                        <a:pt x="282199" y="0"/>
                      </a:moveTo>
                      <a:lnTo>
                        <a:pt x="279431" y="149125"/>
                      </a:lnTo>
                      <a:lnTo>
                        <a:pt x="279978" y="178612"/>
                      </a:lnTo>
                      <a:lnTo>
                        <a:pt x="213761" y="165723"/>
                      </a:lnTo>
                      <a:cubicBezTo>
                        <a:pt x="166944" y="153307"/>
                        <a:pt x="122456" y="138115"/>
                        <a:pt x="80819" y="120477"/>
                      </a:cubicBezTo>
                      <a:lnTo>
                        <a:pt x="0" y="78666"/>
                      </a:lnTo>
                      <a:lnTo>
                        <a:pt x="1407" y="47146"/>
                      </a:lnTo>
                      <a:lnTo>
                        <a:pt x="36527" y="37016"/>
                      </a:lnTo>
                      <a:cubicBezTo>
                        <a:pt x="104783" y="21675"/>
                        <a:pt x="176433" y="9763"/>
                        <a:pt x="250712" y="1686"/>
                      </a:cubicBezTo>
                      <a:lnTo>
                        <a:pt x="28219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E4F29DCC-30BF-4D8B-95F3-1E5460A5DA8A}"/>
                    </a:ext>
                  </a:extLst>
                </p:cNvPr>
                <p:cNvSpPr/>
                <p:nvPr/>
              </p:nvSpPr>
              <p:spPr>
                <a:xfrm>
                  <a:off x="6312177" y="5609290"/>
                  <a:ext cx="523368" cy="356438"/>
                </a:xfrm>
                <a:custGeom>
                  <a:avLst/>
                  <a:gdLst>
                    <a:gd name="connsiteX0" fmla="*/ 0 w 283901"/>
                    <a:gd name="connsiteY0" fmla="*/ 0 h 193351"/>
                    <a:gd name="connsiteX1" fmla="*/ 31486 w 283901"/>
                    <a:gd name="connsiteY1" fmla="*/ 1686 h 193351"/>
                    <a:gd name="connsiteX2" fmla="*/ 245671 w 283901"/>
                    <a:gd name="connsiteY2" fmla="*/ 37016 h 193351"/>
                    <a:gd name="connsiteX3" fmla="*/ 280792 w 283901"/>
                    <a:gd name="connsiteY3" fmla="*/ 47146 h 193351"/>
                    <a:gd name="connsiteX4" fmla="*/ 283901 w 283901"/>
                    <a:gd name="connsiteY4" fmla="*/ 116822 h 193351"/>
                    <a:gd name="connsiteX5" fmla="*/ 276835 w 283901"/>
                    <a:gd name="connsiteY5" fmla="*/ 120477 h 193351"/>
                    <a:gd name="connsiteX6" fmla="*/ 143893 w 283901"/>
                    <a:gd name="connsiteY6" fmla="*/ 165723 h 193351"/>
                    <a:gd name="connsiteX7" fmla="*/ 1946 w 283901"/>
                    <a:gd name="connsiteY7" fmla="*/ 193351 h 193351"/>
                    <a:gd name="connsiteX8" fmla="*/ 2767 w 283901"/>
                    <a:gd name="connsiteY8" fmla="*/ 149125 h 193351"/>
                    <a:gd name="connsiteX9" fmla="*/ 0 w 283901"/>
                    <a:gd name="connsiteY9" fmla="*/ 0 h 193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3901" h="193351">
                      <a:moveTo>
                        <a:pt x="0" y="0"/>
                      </a:moveTo>
                      <a:lnTo>
                        <a:pt x="31486" y="1686"/>
                      </a:lnTo>
                      <a:cubicBezTo>
                        <a:pt x="105766" y="9763"/>
                        <a:pt x="177415" y="21675"/>
                        <a:pt x="245671" y="37016"/>
                      </a:cubicBezTo>
                      <a:lnTo>
                        <a:pt x="280792" y="47146"/>
                      </a:lnTo>
                      <a:lnTo>
                        <a:pt x="283901" y="116822"/>
                      </a:lnTo>
                      <a:lnTo>
                        <a:pt x="276835" y="120477"/>
                      </a:lnTo>
                      <a:cubicBezTo>
                        <a:pt x="235199" y="138115"/>
                        <a:pt x="190710" y="153307"/>
                        <a:pt x="143893" y="165723"/>
                      </a:cubicBezTo>
                      <a:lnTo>
                        <a:pt x="1946" y="193351"/>
                      </a:lnTo>
                      <a:lnTo>
                        <a:pt x="2767" y="1491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5C22ECBC-3C4D-468B-A6CE-D0A8B39A4823}"/>
                    </a:ext>
                  </a:extLst>
                </p:cNvPr>
                <p:cNvSpPr/>
                <p:nvPr/>
              </p:nvSpPr>
              <p:spPr>
                <a:xfrm>
                  <a:off x="5486307" y="3637475"/>
                  <a:ext cx="474733" cy="164457"/>
                </a:xfrm>
                <a:custGeom>
                  <a:avLst/>
                  <a:gdLst>
                    <a:gd name="connsiteX0" fmla="*/ 167013 w 257517"/>
                    <a:gd name="connsiteY0" fmla="*/ 0 h 89211"/>
                    <a:gd name="connsiteX1" fmla="*/ 237088 w 257517"/>
                    <a:gd name="connsiteY1" fmla="*/ 4430 h 89211"/>
                    <a:gd name="connsiteX2" fmla="*/ 241800 w 257517"/>
                    <a:gd name="connsiteY2" fmla="*/ 19978 h 89211"/>
                    <a:gd name="connsiteX3" fmla="*/ 257292 w 257517"/>
                    <a:gd name="connsiteY3" fmla="*/ 82899 h 89211"/>
                    <a:gd name="connsiteX4" fmla="*/ 257517 w 257517"/>
                    <a:gd name="connsiteY4" fmla="*/ 84008 h 89211"/>
                    <a:gd name="connsiteX5" fmla="*/ 167013 w 257517"/>
                    <a:gd name="connsiteY5" fmla="*/ 80851 h 89211"/>
                    <a:gd name="connsiteX6" fmla="*/ 36054 w 257517"/>
                    <a:gd name="connsiteY6" fmla="*/ 85419 h 89211"/>
                    <a:gd name="connsiteX7" fmla="*/ 0 w 257517"/>
                    <a:gd name="connsiteY7" fmla="*/ 89211 h 89211"/>
                    <a:gd name="connsiteX8" fmla="*/ 1278 w 257517"/>
                    <a:gd name="connsiteY8" fmla="*/ 82899 h 89211"/>
                    <a:gd name="connsiteX9" fmla="*/ 16770 w 257517"/>
                    <a:gd name="connsiteY9" fmla="*/ 19978 h 89211"/>
                    <a:gd name="connsiteX10" fmla="*/ 20009 w 257517"/>
                    <a:gd name="connsiteY10" fmla="*/ 9292 h 89211"/>
                    <a:gd name="connsiteX11" fmla="*/ 167013 w 257517"/>
                    <a:gd name="connsiteY11" fmla="*/ 0 h 892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7517" h="89211">
                      <a:moveTo>
                        <a:pt x="167013" y="0"/>
                      </a:moveTo>
                      <a:lnTo>
                        <a:pt x="237088" y="4430"/>
                      </a:lnTo>
                      <a:lnTo>
                        <a:pt x="241800" y="19978"/>
                      </a:lnTo>
                      <a:cubicBezTo>
                        <a:pt x="247154" y="39620"/>
                        <a:pt x="252323" y="60624"/>
                        <a:pt x="257292" y="82899"/>
                      </a:cubicBezTo>
                      <a:lnTo>
                        <a:pt x="257517" y="84008"/>
                      </a:lnTo>
                      <a:lnTo>
                        <a:pt x="167013" y="80851"/>
                      </a:lnTo>
                      <a:cubicBezTo>
                        <a:pt x="123065" y="80851"/>
                        <a:pt x="79361" y="82389"/>
                        <a:pt x="36054" y="85419"/>
                      </a:cubicBezTo>
                      <a:lnTo>
                        <a:pt x="0" y="89211"/>
                      </a:lnTo>
                      <a:lnTo>
                        <a:pt x="1278" y="82899"/>
                      </a:lnTo>
                      <a:cubicBezTo>
                        <a:pt x="6247" y="60624"/>
                        <a:pt x="11417" y="39620"/>
                        <a:pt x="16770" y="19978"/>
                      </a:cubicBezTo>
                      <a:lnTo>
                        <a:pt x="20009" y="9292"/>
                      </a:lnTo>
                      <a:lnTo>
                        <a:pt x="1670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540726A0-EA9F-4930-8C9D-EC0CEF49F450}"/>
                    </a:ext>
                  </a:extLst>
                </p:cNvPr>
                <p:cNvSpPr/>
                <p:nvPr/>
              </p:nvSpPr>
              <p:spPr>
                <a:xfrm>
                  <a:off x="6475509" y="3707492"/>
                  <a:ext cx="387483" cy="205491"/>
                </a:xfrm>
                <a:custGeom>
                  <a:avLst/>
                  <a:gdLst>
                    <a:gd name="connsiteX0" fmla="*/ 0 w 210192"/>
                    <a:gd name="connsiteY0" fmla="*/ 0 h 111471"/>
                    <a:gd name="connsiteX1" fmla="*/ 68783 w 210192"/>
                    <a:gd name="connsiteY1" fmla="*/ 13387 h 111471"/>
                    <a:gd name="connsiteX2" fmla="*/ 160599 w 210192"/>
                    <a:gd name="connsiteY2" fmla="*/ 44636 h 111471"/>
                    <a:gd name="connsiteX3" fmla="*/ 171923 w 210192"/>
                    <a:gd name="connsiteY3" fmla="*/ 57722 h 111471"/>
                    <a:gd name="connsiteX4" fmla="*/ 210192 w 210192"/>
                    <a:gd name="connsiteY4" fmla="*/ 111471 h 111471"/>
                    <a:gd name="connsiteX5" fmla="*/ 148921 w 210192"/>
                    <a:gd name="connsiteY5" fmla="*/ 95969 h 111471"/>
                    <a:gd name="connsiteX6" fmla="*/ 43712 w 210192"/>
                    <a:gd name="connsiteY6" fmla="*/ 77317 h 111471"/>
                    <a:gd name="connsiteX7" fmla="*/ 34168 w 210192"/>
                    <a:gd name="connsiteY7" fmla="*/ 57722 h 111471"/>
                    <a:gd name="connsiteX8" fmla="*/ 0 w 210192"/>
                    <a:gd name="connsiteY8" fmla="*/ 0 h 111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0192" h="111471">
                      <a:moveTo>
                        <a:pt x="0" y="0"/>
                      </a:moveTo>
                      <a:lnTo>
                        <a:pt x="68783" y="13387"/>
                      </a:lnTo>
                      <a:lnTo>
                        <a:pt x="160599" y="44636"/>
                      </a:lnTo>
                      <a:lnTo>
                        <a:pt x="171923" y="57722"/>
                      </a:lnTo>
                      <a:lnTo>
                        <a:pt x="210192" y="111471"/>
                      </a:lnTo>
                      <a:lnTo>
                        <a:pt x="148921" y="95969"/>
                      </a:lnTo>
                      <a:lnTo>
                        <a:pt x="43712" y="77317"/>
                      </a:lnTo>
                      <a:lnTo>
                        <a:pt x="34168" y="577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01A121CC-E817-4F97-B744-E7E35A9E718E}"/>
                    </a:ext>
                  </a:extLst>
                </p:cNvPr>
                <p:cNvSpPr/>
                <p:nvPr/>
              </p:nvSpPr>
              <p:spPr>
                <a:xfrm>
                  <a:off x="4523408" y="3759636"/>
                  <a:ext cx="416922" cy="223914"/>
                </a:xfrm>
                <a:custGeom>
                  <a:avLst/>
                  <a:gdLst>
                    <a:gd name="connsiteX0" fmla="*/ 226159 w 226159"/>
                    <a:gd name="connsiteY0" fmla="*/ 0 h 121463"/>
                    <a:gd name="connsiteX1" fmla="*/ 203598 w 226159"/>
                    <a:gd name="connsiteY1" fmla="*/ 38113 h 121463"/>
                    <a:gd name="connsiteX2" fmla="*/ 186924 w 226159"/>
                    <a:gd name="connsiteY2" fmla="*/ 72350 h 121463"/>
                    <a:gd name="connsiteX3" fmla="*/ 164301 w 226159"/>
                    <a:gd name="connsiteY3" fmla="*/ 76360 h 121463"/>
                    <a:gd name="connsiteX4" fmla="*/ 43301 w 226159"/>
                    <a:gd name="connsiteY4" fmla="*/ 106975 h 121463"/>
                    <a:gd name="connsiteX5" fmla="*/ 0 w 226159"/>
                    <a:gd name="connsiteY5" fmla="*/ 121463 h 121463"/>
                    <a:gd name="connsiteX6" fmla="*/ 6837 w 226159"/>
                    <a:gd name="connsiteY6" fmla="*/ 108657 h 121463"/>
                    <a:gd name="connsiteX7" fmla="*/ 24295 w 226159"/>
                    <a:gd name="connsiteY7" fmla="*/ 84138 h 121463"/>
                    <a:gd name="connsiteX8" fmla="*/ 111497 w 226159"/>
                    <a:gd name="connsiteY8" fmla="*/ 39024 h 121463"/>
                    <a:gd name="connsiteX9" fmla="*/ 226159 w 226159"/>
                    <a:gd name="connsiteY9" fmla="*/ 0 h 12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6159" h="121463">
                      <a:moveTo>
                        <a:pt x="226159" y="0"/>
                      </a:moveTo>
                      <a:lnTo>
                        <a:pt x="203598" y="38113"/>
                      </a:lnTo>
                      <a:lnTo>
                        <a:pt x="186924" y="72350"/>
                      </a:lnTo>
                      <a:lnTo>
                        <a:pt x="164301" y="76360"/>
                      </a:lnTo>
                      <a:cubicBezTo>
                        <a:pt x="123208" y="85179"/>
                        <a:pt x="82823" y="95399"/>
                        <a:pt x="43301" y="106975"/>
                      </a:cubicBezTo>
                      <a:lnTo>
                        <a:pt x="0" y="121463"/>
                      </a:lnTo>
                      <a:lnTo>
                        <a:pt x="6837" y="108657"/>
                      </a:lnTo>
                      <a:lnTo>
                        <a:pt x="24295" y="84138"/>
                      </a:lnTo>
                      <a:lnTo>
                        <a:pt x="111497" y="39024"/>
                      </a:lnTo>
                      <a:lnTo>
                        <a:pt x="22615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12EEAC0A-04AA-434F-88BD-8437E57BE0E3}"/>
                    </a:ext>
                  </a:extLst>
                </p:cNvPr>
                <p:cNvSpPr/>
                <p:nvPr/>
              </p:nvSpPr>
              <p:spPr>
                <a:xfrm>
                  <a:off x="6129407" y="3882001"/>
                  <a:ext cx="480184" cy="363210"/>
                </a:xfrm>
                <a:custGeom>
                  <a:avLst/>
                  <a:gdLst>
                    <a:gd name="connsiteX0" fmla="*/ 0 w 260476"/>
                    <a:gd name="connsiteY0" fmla="*/ 0 h 197025"/>
                    <a:gd name="connsiteX1" fmla="*/ 40455 w 260476"/>
                    <a:gd name="connsiteY1" fmla="*/ 1411 h 197025"/>
                    <a:gd name="connsiteX2" fmla="*/ 169023 w 260476"/>
                    <a:gd name="connsiteY2" fmla="*/ 14933 h 197025"/>
                    <a:gd name="connsiteX3" fmla="*/ 189063 w 260476"/>
                    <a:gd name="connsiteY3" fmla="*/ 18486 h 197025"/>
                    <a:gd name="connsiteX4" fmla="*/ 213877 w 260476"/>
                    <a:gd name="connsiteY4" fmla="*/ 69435 h 197025"/>
                    <a:gd name="connsiteX5" fmla="*/ 260476 w 260476"/>
                    <a:gd name="connsiteY5" fmla="*/ 197025 h 197025"/>
                    <a:gd name="connsiteX6" fmla="*/ 96659 w 260476"/>
                    <a:gd name="connsiteY6" fmla="*/ 170002 h 197025"/>
                    <a:gd name="connsiteX7" fmla="*/ 28791 w 260476"/>
                    <a:gd name="connsiteY7" fmla="*/ 166367 h 197025"/>
                    <a:gd name="connsiteX8" fmla="*/ 14066 w 260476"/>
                    <a:gd name="connsiteY8" fmla="*/ 69435 h 197025"/>
                    <a:gd name="connsiteX9" fmla="*/ 0 w 260476"/>
                    <a:gd name="connsiteY9" fmla="*/ 0 h 19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0476" h="197025">
                      <a:moveTo>
                        <a:pt x="0" y="0"/>
                      </a:moveTo>
                      <a:lnTo>
                        <a:pt x="40455" y="1411"/>
                      </a:lnTo>
                      <a:cubicBezTo>
                        <a:pt x="83761" y="4441"/>
                        <a:pt x="126669" y="8964"/>
                        <a:pt x="169023" y="14933"/>
                      </a:cubicBezTo>
                      <a:lnTo>
                        <a:pt x="189063" y="18486"/>
                      </a:lnTo>
                      <a:lnTo>
                        <a:pt x="213877" y="69435"/>
                      </a:lnTo>
                      <a:lnTo>
                        <a:pt x="260476" y="197025"/>
                      </a:lnTo>
                      <a:lnTo>
                        <a:pt x="96659" y="170002"/>
                      </a:lnTo>
                      <a:lnTo>
                        <a:pt x="28791" y="166367"/>
                      </a:lnTo>
                      <a:lnTo>
                        <a:pt x="14066" y="694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2BD9D9A3-E5F8-4741-9D4F-9DFC9C3A832B}"/>
                    </a:ext>
                  </a:extLst>
                </p:cNvPr>
                <p:cNvSpPr/>
                <p:nvPr/>
              </p:nvSpPr>
              <p:spPr>
                <a:xfrm>
                  <a:off x="4821920" y="3900717"/>
                  <a:ext cx="493644" cy="395791"/>
                </a:xfrm>
                <a:custGeom>
                  <a:avLst/>
                  <a:gdLst>
                    <a:gd name="connsiteX0" fmla="*/ 267777 w 267777"/>
                    <a:gd name="connsiteY0" fmla="*/ 0 h 214698"/>
                    <a:gd name="connsiteX1" fmla="*/ 254764 w 267777"/>
                    <a:gd name="connsiteY1" fmla="*/ 64232 h 214698"/>
                    <a:gd name="connsiteX2" fmla="*/ 239278 w 267777"/>
                    <a:gd name="connsiteY2" fmla="*/ 166177 h 214698"/>
                    <a:gd name="connsiteX3" fmla="*/ 73303 w 267777"/>
                    <a:gd name="connsiteY3" fmla="*/ 193555 h 214698"/>
                    <a:gd name="connsiteX4" fmla="*/ 0 w 267777"/>
                    <a:gd name="connsiteY4" fmla="*/ 214698 h 214698"/>
                    <a:gd name="connsiteX5" fmla="*/ 54953 w 267777"/>
                    <a:gd name="connsiteY5" fmla="*/ 64232 h 214698"/>
                    <a:gd name="connsiteX6" fmla="*/ 72637 w 267777"/>
                    <a:gd name="connsiteY6" fmla="*/ 27925 h 214698"/>
                    <a:gd name="connsiteX7" fmla="*/ 175263 w 267777"/>
                    <a:gd name="connsiteY7" fmla="*/ 9730 h 214698"/>
                    <a:gd name="connsiteX8" fmla="*/ 267777 w 267777"/>
                    <a:gd name="connsiteY8" fmla="*/ 0 h 21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777" h="214698">
                      <a:moveTo>
                        <a:pt x="267777" y="0"/>
                      </a:moveTo>
                      <a:lnTo>
                        <a:pt x="254764" y="64232"/>
                      </a:lnTo>
                      <a:lnTo>
                        <a:pt x="239278" y="166177"/>
                      </a:lnTo>
                      <a:lnTo>
                        <a:pt x="73303" y="193555"/>
                      </a:lnTo>
                      <a:lnTo>
                        <a:pt x="0" y="214698"/>
                      </a:lnTo>
                      <a:lnTo>
                        <a:pt x="54953" y="64232"/>
                      </a:lnTo>
                      <a:lnTo>
                        <a:pt x="72637" y="27925"/>
                      </a:lnTo>
                      <a:lnTo>
                        <a:pt x="175263" y="9730"/>
                      </a:lnTo>
                      <a:lnTo>
                        <a:pt x="26777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9BBF6FB3-6319-4681-959D-D81827DFE406}"/>
                    </a:ext>
                  </a:extLst>
                </p:cNvPr>
                <p:cNvSpPr/>
                <p:nvPr/>
              </p:nvSpPr>
              <p:spPr>
                <a:xfrm>
                  <a:off x="7040215" y="4057955"/>
                  <a:ext cx="617595" cy="616683"/>
                </a:xfrm>
                <a:custGeom>
                  <a:avLst/>
                  <a:gdLst>
                    <a:gd name="connsiteX0" fmla="*/ 0 w 335015"/>
                    <a:gd name="connsiteY0" fmla="*/ 0 h 334521"/>
                    <a:gd name="connsiteX1" fmla="*/ 59728 w 335015"/>
                    <a:gd name="connsiteY1" fmla="*/ 15112 h 334521"/>
                    <a:gd name="connsiteX2" fmla="*/ 163700 w 335015"/>
                    <a:gd name="connsiteY2" fmla="*/ 49900 h 334521"/>
                    <a:gd name="connsiteX3" fmla="*/ 202929 w 335015"/>
                    <a:gd name="connsiteY3" fmla="*/ 79712 h 334521"/>
                    <a:gd name="connsiteX4" fmla="*/ 332550 w 335015"/>
                    <a:gd name="connsiteY4" fmla="*/ 303911 h 334521"/>
                    <a:gd name="connsiteX5" fmla="*/ 335015 w 335015"/>
                    <a:gd name="connsiteY5" fmla="*/ 334521 h 334521"/>
                    <a:gd name="connsiteX6" fmla="*/ 324035 w 335015"/>
                    <a:gd name="connsiteY6" fmla="*/ 324916 h 334521"/>
                    <a:gd name="connsiteX7" fmla="*/ 210634 w 335015"/>
                    <a:gd name="connsiteY7" fmla="*/ 251879 h 334521"/>
                    <a:gd name="connsiteX8" fmla="*/ 108321 w 335015"/>
                    <a:gd name="connsiteY8" fmla="*/ 207021 h 334521"/>
                    <a:gd name="connsiteX9" fmla="*/ 98323 w 335015"/>
                    <a:gd name="connsiteY9" fmla="*/ 178555 h 334521"/>
                    <a:gd name="connsiteX10" fmla="*/ 11957 w 335015"/>
                    <a:gd name="connsiteY10" fmla="*/ 16795 h 334521"/>
                    <a:gd name="connsiteX11" fmla="*/ 0 w 335015"/>
                    <a:gd name="connsiteY11" fmla="*/ 0 h 334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35015" h="334521">
                      <a:moveTo>
                        <a:pt x="0" y="0"/>
                      </a:moveTo>
                      <a:lnTo>
                        <a:pt x="59728" y="15112"/>
                      </a:lnTo>
                      <a:lnTo>
                        <a:pt x="163700" y="49900"/>
                      </a:lnTo>
                      <a:lnTo>
                        <a:pt x="202929" y="79712"/>
                      </a:lnTo>
                      <a:cubicBezTo>
                        <a:pt x="273252" y="144980"/>
                        <a:pt x="319191" y="221426"/>
                        <a:pt x="332550" y="303911"/>
                      </a:cubicBezTo>
                      <a:lnTo>
                        <a:pt x="335015" y="334521"/>
                      </a:lnTo>
                      <a:lnTo>
                        <a:pt x="324035" y="324916"/>
                      </a:lnTo>
                      <a:cubicBezTo>
                        <a:pt x="290657" y="298662"/>
                        <a:pt x="252649" y="274206"/>
                        <a:pt x="210634" y="251879"/>
                      </a:cubicBezTo>
                      <a:lnTo>
                        <a:pt x="108321" y="207021"/>
                      </a:lnTo>
                      <a:lnTo>
                        <a:pt x="98323" y="178555"/>
                      </a:lnTo>
                      <a:cubicBezTo>
                        <a:pt x="72902" y="120407"/>
                        <a:pt x="43956" y="66243"/>
                        <a:pt x="11957" y="1679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5EB779AB-A984-40BD-9EB5-4248535C188E}"/>
                    </a:ext>
                  </a:extLst>
                </p:cNvPr>
                <p:cNvSpPr/>
                <p:nvPr/>
              </p:nvSpPr>
              <p:spPr>
                <a:xfrm>
                  <a:off x="3946827" y="4122145"/>
                  <a:ext cx="427664" cy="562113"/>
                </a:xfrm>
                <a:custGeom>
                  <a:avLst/>
                  <a:gdLst>
                    <a:gd name="connsiteX0" fmla="*/ 231985 w 231985"/>
                    <a:gd name="connsiteY0" fmla="*/ 0 h 304920"/>
                    <a:gd name="connsiteX1" fmla="*/ 152456 w 231985"/>
                    <a:gd name="connsiteY1" fmla="*/ 148954 h 304920"/>
                    <a:gd name="connsiteX2" fmla="*/ 127125 w 231985"/>
                    <a:gd name="connsiteY2" fmla="*/ 221075 h 304920"/>
                    <a:gd name="connsiteX3" fmla="*/ 124381 w 231985"/>
                    <a:gd name="connsiteY3" fmla="*/ 222278 h 304920"/>
                    <a:gd name="connsiteX4" fmla="*/ 10980 w 231985"/>
                    <a:gd name="connsiteY4" fmla="*/ 295315 h 304920"/>
                    <a:gd name="connsiteX5" fmla="*/ 0 w 231985"/>
                    <a:gd name="connsiteY5" fmla="*/ 304920 h 304920"/>
                    <a:gd name="connsiteX6" fmla="*/ 2465 w 231985"/>
                    <a:gd name="connsiteY6" fmla="*/ 274310 h 304920"/>
                    <a:gd name="connsiteX7" fmla="*/ 132086 w 231985"/>
                    <a:gd name="connsiteY7" fmla="*/ 50111 h 304920"/>
                    <a:gd name="connsiteX8" fmla="*/ 171313 w 231985"/>
                    <a:gd name="connsiteY8" fmla="*/ 20300 h 304920"/>
                    <a:gd name="connsiteX9" fmla="*/ 231985 w 231985"/>
                    <a:gd name="connsiteY9" fmla="*/ 0 h 30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1985" h="304920">
                      <a:moveTo>
                        <a:pt x="231985" y="0"/>
                      </a:moveTo>
                      <a:lnTo>
                        <a:pt x="152456" y="148954"/>
                      </a:lnTo>
                      <a:lnTo>
                        <a:pt x="127125" y="221075"/>
                      </a:lnTo>
                      <a:lnTo>
                        <a:pt x="124381" y="222278"/>
                      </a:lnTo>
                      <a:cubicBezTo>
                        <a:pt x="82366" y="244605"/>
                        <a:pt x="44359" y="269061"/>
                        <a:pt x="10980" y="295315"/>
                      </a:cubicBezTo>
                      <a:lnTo>
                        <a:pt x="0" y="304920"/>
                      </a:lnTo>
                      <a:lnTo>
                        <a:pt x="2465" y="274310"/>
                      </a:lnTo>
                      <a:cubicBezTo>
                        <a:pt x="15824" y="191825"/>
                        <a:pt x="61764" y="115379"/>
                        <a:pt x="132086" y="50111"/>
                      </a:cubicBezTo>
                      <a:lnTo>
                        <a:pt x="171313" y="20300"/>
                      </a:lnTo>
                      <a:lnTo>
                        <a:pt x="2319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52F1DA20-6BB3-4FE2-A867-E0E824CB912D}"/>
                    </a:ext>
                  </a:extLst>
                </p:cNvPr>
                <p:cNvSpPr/>
                <p:nvPr/>
              </p:nvSpPr>
              <p:spPr>
                <a:xfrm>
                  <a:off x="5379303" y="4312019"/>
                  <a:ext cx="690782" cy="539631"/>
                </a:xfrm>
                <a:custGeom>
                  <a:avLst/>
                  <a:gdLst>
                    <a:gd name="connsiteX0" fmla="*/ 225202 w 374713"/>
                    <a:gd name="connsiteY0" fmla="*/ 0 h 292723"/>
                    <a:gd name="connsiteX1" fmla="*/ 344497 w 374713"/>
                    <a:gd name="connsiteY1" fmla="*/ 6391 h 292723"/>
                    <a:gd name="connsiteX2" fmla="*/ 354345 w 374713"/>
                    <a:gd name="connsiteY2" fmla="*/ 71219 h 292723"/>
                    <a:gd name="connsiteX3" fmla="*/ 372900 w 374713"/>
                    <a:gd name="connsiteY3" fmla="*/ 256879 h 292723"/>
                    <a:gd name="connsiteX4" fmla="*/ 374713 w 374713"/>
                    <a:gd name="connsiteY4" fmla="*/ 288590 h 292723"/>
                    <a:gd name="connsiteX5" fmla="*/ 225202 w 374713"/>
                    <a:gd name="connsiteY5" fmla="*/ 280427 h 292723"/>
                    <a:gd name="connsiteX6" fmla="*/ 0 w 374713"/>
                    <a:gd name="connsiteY6" fmla="*/ 292723 h 292723"/>
                    <a:gd name="connsiteX7" fmla="*/ 2048 w 374713"/>
                    <a:gd name="connsiteY7" fmla="*/ 256879 h 292723"/>
                    <a:gd name="connsiteX8" fmla="*/ 20603 w 374713"/>
                    <a:gd name="connsiteY8" fmla="*/ 71219 h 292723"/>
                    <a:gd name="connsiteX9" fmla="*/ 29690 w 374713"/>
                    <a:gd name="connsiteY9" fmla="*/ 11404 h 292723"/>
                    <a:gd name="connsiteX10" fmla="*/ 38039 w 374713"/>
                    <a:gd name="connsiteY10" fmla="*/ 10026 h 292723"/>
                    <a:gd name="connsiteX11" fmla="*/ 225202 w 374713"/>
                    <a:gd name="connsiteY11" fmla="*/ 0 h 292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4713" h="292723">
                      <a:moveTo>
                        <a:pt x="225202" y="0"/>
                      </a:moveTo>
                      <a:lnTo>
                        <a:pt x="344497" y="6391"/>
                      </a:lnTo>
                      <a:lnTo>
                        <a:pt x="354345" y="71219"/>
                      </a:lnTo>
                      <a:cubicBezTo>
                        <a:pt x="361579" y="129367"/>
                        <a:pt x="367808" y="191498"/>
                        <a:pt x="372900" y="256879"/>
                      </a:cubicBezTo>
                      <a:lnTo>
                        <a:pt x="374713" y="288590"/>
                      </a:lnTo>
                      <a:lnTo>
                        <a:pt x="225202" y="280427"/>
                      </a:lnTo>
                      <a:lnTo>
                        <a:pt x="0" y="292723"/>
                      </a:lnTo>
                      <a:lnTo>
                        <a:pt x="2048" y="256879"/>
                      </a:lnTo>
                      <a:cubicBezTo>
                        <a:pt x="7140" y="191498"/>
                        <a:pt x="13370" y="129367"/>
                        <a:pt x="20603" y="71219"/>
                      </a:cubicBezTo>
                      <a:lnTo>
                        <a:pt x="29690" y="11404"/>
                      </a:lnTo>
                      <a:lnTo>
                        <a:pt x="38039" y="10026"/>
                      </a:lnTo>
                      <a:cubicBezTo>
                        <a:pt x="98495" y="3453"/>
                        <a:pt x="161090" y="0"/>
                        <a:pt x="2252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617B3C50-99E3-4ED2-9D12-B54F9DC0B8A0}"/>
                    </a:ext>
                  </a:extLst>
                </p:cNvPr>
                <p:cNvSpPr/>
                <p:nvPr/>
              </p:nvSpPr>
              <p:spPr>
                <a:xfrm>
                  <a:off x="6785945" y="4418684"/>
                  <a:ext cx="519987" cy="620623"/>
                </a:xfrm>
                <a:custGeom>
                  <a:avLst/>
                  <a:gdLst>
                    <a:gd name="connsiteX0" fmla="*/ 0 w 282068"/>
                    <a:gd name="connsiteY0" fmla="*/ 0 h 336658"/>
                    <a:gd name="connsiteX1" fmla="*/ 10507 w 282068"/>
                    <a:gd name="connsiteY1" fmla="*/ 1733 h 336658"/>
                    <a:gd name="connsiteX2" fmla="*/ 168258 w 282068"/>
                    <a:gd name="connsiteY2" fmla="*/ 47233 h 336658"/>
                    <a:gd name="connsiteX3" fmla="*/ 203388 w 282068"/>
                    <a:gd name="connsiteY3" fmla="*/ 62636 h 336658"/>
                    <a:gd name="connsiteX4" fmla="*/ 258600 w 282068"/>
                    <a:gd name="connsiteY4" fmla="*/ 219830 h 336658"/>
                    <a:gd name="connsiteX5" fmla="*/ 282068 w 282068"/>
                    <a:gd name="connsiteY5" fmla="*/ 336658 h 336658"/>
                    <a:gd name="connsiteX6" fmla="*/ 154796 w 282068"/>
                    <a:gd name="connsiteY6" fmla="*/ 298922 h 336658"/>
                    <a:gd name="connsiteX7" fmla="*/ 65902 w 282068"/>
                    <a:gd name="connsiteY7" fmla="*/ 283987 h 336658"/>
                    <a:gd name="connsiteX8" fmla="*/ 57086 w 282068"/>
                    <a:gd name="connsiteY8" fmla="*/ 219830 h 336658"/>
                    <a:gd name="connsiteX9" fmla="*/ 12479 w 282068"/>
                    <a:gd name="connsiteY9" fmla="*/ 34170 h 336658"/>
                    <a:gd name="connsiteX10" fmla="*/ 0 w 282068"/>
                    <a:gd name="connsiteY10" fmla="*/ 0 h 33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2068" h="336658">
                      <a:moveTo>
                        <a:pt x="0" y="0"/>
                      </a:moveTo>
                      <a:lnTo>
                        <a:pt x="10507" y="1733"/>
                      </a:lnTo>
                      <a:cubicBezTo>
                        <a:pt x="66061" y="14219"/>
                        <a:pt x="118852" y="29496"/>
                        <a:pt x="168258" y="47233"/>
                      </a:cubicBezTo>
                      <a:lnTo>
                        <a:pt x="203388" y="62636"/>
                      </a:lnTo>
                      <a:lnTo>
                        <a:pt x="258600" y="219830"/>
                      </a:lnTo>
                      <a:lnTo>
                        <a:pt x="282068" y="336658"/>
                      </a:lnTo>
                      <a:lnTo>
                        <a:pt x="154796" y="298922"/>
                      </a:lnTo>
                      <a:lnTo>
                        <a:pt x="65902" y="283987"/>
                      </a:lnTo>
                      <a:lnTo>
                        <a:pt x="57086" y="219830"/>
                      </a:lnTo>
                      <a:cubicBezTo>
                        <a:pt x="44846" y="154449"/>
                        <a:pt x="29868" y="92318"/>
                        <a:pt x="12479" y="3417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1F5730DC-9541-4C1E-A218-78E5058CF9F6}"/>
                    </a:ext>
                  </a:extLst>
                </p:cNvPr>
                <p:cNvSpPr/>
                <p:nvPr/>
              </p:nvSpPr>
              <p:spPr>
                <a:xfrm>
                  <a:off x="4110711" y="4476924"/>
                  <a:ext cx="530609" cy="627410"/>
                </a:xfrm>
                <a:custGeom>
                  <a:avLst/>
                  <a:gdLst>
                    <a:gd name="connsiteX0" fmla="*/ 287828 w 287828"/>
                    <a:gd name="connsiteY0" fmla="*/ 0 h 340339"/>
                    <a:gd name="connsiteX1" fmla="*/ 283703 w 287828"/>
                    <a:gd name="connsiteY1" fmla="*/ 11294 h 340339"/>
                    <a:gd name="connsiteX2" fmla="*/ 239096 w 287828"/>
                    <a:gd name="connsiteY2" fmla="*/ 196954 h 340339"/>
                    <a:gd name="connsiteX3" fmla="*/ 228497 w 287828"/>
                    <a:gd name="connsiteY3" fmla="*/ 274087 h 340339"/>
                    <a:gd name="connsiteX4" fmla="*/ 216843 w 287828"/>
                    <a:gd name="connsiteY4" fmla="*/ 276045 h 340339"/>
                    <a:gd name="connsiteX5" fmla="*/ 0 w 287828"/>
                    <a:gd name="connsiteY5" fmla="*/ 340339 h 340339"/>
                    <a:gd name="connsiteX6" fmla="*/ 28802 w 287828"/>
                    <a:gd name="connsiteY6" fmla="*/ 196954 h 340339"/>
                    <a:gd name="connsiteX7" fmla="*/ 68681 w 287828"/>
                    <a:gd name="connsiteY7" fmla="*/ 83415 h 340339"/>
                    <a:gd name="connsiteX8" fmla="*/ 203380 w 287828"/>
                    <a:gd name="connsiteY8" fmla="*/ 24357 h 340339"/>
                    <a:gd name="connsiteX9" fmla="*/ 287828 w 287828"/>
                    <a:gd name="connsiteY9" fmla="*/ 0 h 34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828" h="340339">
                      <a:moveTo>
                        <a:pt x="287828" y="0"/>
                      </a:moveTo>
                      <a:lnTo>
                        <a:pt x="283703" y="11294"/>
                      </a:lnTo>
                      <a:cubicBezTo>
                        <a:pt x="266314" y="69442"/>
                        <a:pt x="251337" y="131573"/>
                        <a:pt x="239096" y="196954"/>
                      </a:cubicBezTo>
                      <a:lnTo>
                        <a:pt x="228497" y="274087"/>
                      </a:lnTo>
                      <a:lnTo>
                        <a:pt x="216843" y="276045"/>
                      </a:lnTo>
                      <a:lnTo>
                        <a:pt x="0" y="340339"/>
                      </a:lnTo>
                      <a:lnTo>
                        <a:pt x="28802" y="196954"/>
                      </a:lnTo>
                      <a:lnTo>
                        <a:pt x="68681" y="83415"/>
                      </a:lnTo>
                      <a:lnTo>
                        <a:pt x="203380" y="24357"/>
                      </a:lnTo>
                      <a:lnTo>
                        <a:pt x="28782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EFA8BD19-86AF-49FD-A9DD-39E0170D303D}"/>
                    </a:ext>
                  </a:extLst>
                </p:cNvPr>
                <p:cNvSpPr/>
                <p:nvPr/>
              </p:nvSpPr>
              <p:spPr>
                <a:xfrm>
                  <a:off x="6286802" y="5031330"/>
                  <a:ext cx="538344" cy="537836"/>
                </a:xfrm>
                <a:custGeom>
                  <a:avLst/>
                  <a:gdLst>
                    <a:gd name="connsiteX0" fmla="*/ 0 w 292026"/>
                    <a:gd name="connsiteY0" fmla="*/ 0 h 291753"/>
                    <a:gd name="connsiteX1" fmla="*/ 110016 w 292026"/>
                    <a:gd name="connsiteY1" fmla="*/ 6007 h 291753"/>
                    <a:gd name="connsiteX2" fmla="*/ 267371 w 292026"/>
                    <a:gd name="connsiteY2" fmla="*/ 32446 h 291753"/>
                    <a:gd name="connsiteX3" fmla="*/ 286747 w 292026"/>
                    <a:gd name="connsiteY3" fmla="*/ 173456 h 291753"/>
                    <a:gd name="connsiteX4" fmla="*/ 292026 w 292026"/>
                    <a:gd name="connsiteY4" fmla="*/ 291753 h 291753"/>
                    <a:gd name="connsiteX5" fmla="*/ 256905 w 292026"/>
                    <a:gd name="connsiteY5" fmla="*/ 281623 h 291753"/>
                    <a:gd name="connsiteX6" fmla="*/ 42720 w 292026"/>
                    <a:gd name="connsiteY6" fmla="*/ 246293 h 291753"/>
                    <a:gd name="connsiteX7" fmla="*/ 11234 w 292026"/>
                    <a:gd name="connsiteY7" fmla="*/ 244607 h 291753"/>
                    <a:gd name="connsiteX8" fmla="*/ 9913 w 292026"/>
                    <a:gd name="connsiteY8" fmla="*/ 173456 h 291753"/>
                    <a:gd name="connsiteX9" fmla="*/ 0 w 292026"/>
                    <a:gd name="connsiteY9" fmla="*/ 0 h 2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2026" h="291753">
                      <a:moveTo>
                        <a:pt x="0" y="0"/>
                      </a:moveTo>
                      <a:lnTo>
                        <a:pt x="110016" y="6007"/>
                      </a:lnTo>
                      <a:lnTo>
                        <a:pt x="267371" y="32446"/>
                      </a:lnTo>
                      <a:lnTo>
                        <a:pt x="286747" y="173456"/>
                      </a:lnTo>
                      <a:lnTo>
                        <a:pt x="292026" y="291753"/>
                      </a:lnTo>
                      <a:lnTo>
                        <a:pt x="256905" y="281623"/>
                      </a:lnTo>
                      <a:cubicBezTo>
                        <a:pt x="188649" y="266282"/>
                        <a:pt x="117000" y="254370"/>
                        <a:pt x="42720" y="246293"/>
                      </a:cubicBezTo>
                      <a:lnTo>
                        <a:pt x="11234" y="244607"/>
                      </a:lnTo>
                      <a:lnTo>
                        <a:pt x="9913" y="1734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9FDAC5A8-7FD8-4374-8218-7FAC5874E2FD}"/>
                    </a:ext>
                  </a:extLst>
                </p:cNvPr>
                <p:cNvSpPr/>
                <p:nvPr/>
              </p:nvSpPr>
              <p:spPr>
                <a:xfrm>
                  <a:off x="4624745" y="5040287"/>
                  <a:ext cx="537910" cy="530225"/>
                </a:xfrm>
                <a:custGeom>
                  <a:avLst/>
                  <a:gdLst>
                    <a:gd name="connsiteX0" fmla="*/ 291790 w 291790"/>
                    <a:gd name="connsiteY0" fmla="*/ 0 h 287620"/>
                    <a:gd name="connsiteX1" fmla="*/ 282112 w 291790"/>
                    <a:gd name="connsiteY1" fmla="*/ 169323 h 287620"/>
                    <a:gd name="connsiteX2" fmla="*/ 280792 w 291790"/>
                    <a:gd name="connsiteY2" fmla="*/ 240474 h 287620"/>
                    <a:gd name="connsiteX3" fmla="*/ 249305 w 291790"/>
                    <a:gd name="connsiteY3" fmla="*/ 242160 h 287620"/>
                    <a:gd name="connsiteX4" fmla="*/ 35120 w 291790"/>
                    <a:gd name="connsiteY4" fmla="*/ 277490 h 287620"/>
                    <a:gd name="connsiteX5" fmla="*/ 0 w 291790"/>
                    <a:gd name="connsiteY5" fmla="*/ 287620 h 287620"/>
                    <a:gd name="connsiteX6" fmla="*/ 5278 w 291790"/>
                    <a:gd name="connsiteY6" fmla="*/ 169323 h 287620"/>
                    <a:gd name="connsiteX7" fmla="*/ 22871 w 291790"/>
                    <a:gd name="connsiteY7" fmla="*/ 41289 h 287620"/>
                    <a:gd name="connsiteX8" fmla="*/ 257465 w 291790"/>
                    <a:gd name="connsiteY8" fmla="*/ 1874 h 287620"/>
                    <a:gd name="connsiteX9" fmla="*/ 291790 w 291790"/>
                    <a:gd name="connsiteY9" fmla="*/ 0 h 28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1790" h="287620">
                      <a:moveTo>
                        <a:pt x="291790" y="0"/>
                      </a:moveTo>
                      <a:lnTo>
                        <a:pt x="282112" y="169323"/>
                      </a:lnTo>
                      <a:lnTo>
                        <a:pt x="280792" y="240474"/>
                      </a:lnTo>
                      <a:lnTo>
                        <a:pt x="249305" y="242160"/>
                      </a:lnTo>
                      <a:cubicBezTo>
                        <a:pt x="175026" y="250237"/>
                        <a:pt x="103376" y="262149"/>
                        <a:pt x="35120" y="277490"/>
                      </a:cubicBezTo>
                      <a:lnTo>
                        <a:pt x="0" y="287620"/>
                      </a:lnTo>
                      <a:lnTo>
                        <a:pt x="5278" y="169323"/>
                      </a:lnTo>
                      <a:lnTo>
                        <a:pt x="22871" y="41289"/>
                      </a:lnTo>
                      <a:lnTo>
                        <a:pt x="257465" y="1874"/>
                      </a:lnTo>
                      <a:lnTo>
                        <a:pt x="29179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E8520C8F-7698-459E-B58B-1278F0CAB9F7}"/>
                    </a:ext>
                  </a:extLst>
                </p:cNvPr>
                <p:cNvSpPr/>
                <p:nvPr/>
              </p:nvSpPr>
              <p:spPr>
                <a:xfrm>
                  <a:off x="5354000" y="5647833"/>
                  <a:ext cx="741965" cy="396200"/>
                </a:xfrm>
                <a:custGeom>
                  <a:avLst/>
                  <a:gdLst>
                    <a:gd name="connsiteX0" fmla="*/ 201240 w 402480"/>
                    <a:gd name="connsiteY0" fmla="*/ 0 h 214919"/>
                    <a:gd name="connsiteX1" fmla="*/ 399713 w 402480"/>
                    <a:gd name="connsiteY1" fmla="*/ 10632 h 214919"/>
                    <a:gd name="connsiteX2" fmla="*/ 402480 w 402480"/>
                    <a:gd name="connsiteY2" fmla="*/ 159757 h 214919"/>
                    <a:gd name="connsiteX3" fmla="*/ 401659 w 402480"/>
                    <a:gd name="connsiteY3" fmla="*/ 203983 h 214919"/>
                    <a:gd name="connsiteX4" fmla="*/ 396697 w 402480"/>
                    <a:gd name="connsiteY4" fmla="*/ 204949 h 214919"/>
                    <a:gd name="connsiteX5" fmla="*/ 238968 w 402480"/>
                    <a:gd name="connsiteY5" fmla="*/ 214919 h 214919"/>
                    <a:gd name="connsiteX6" fmla="*/ 81239 w 402480"/>
                    <a:gd name="connsiteY6" fmla="*/ 204949 h 214919"/>
                    <a:gd name="connsiteX7" fmla="*/ 547 w 402480"/>
                    <a:gd name="connsiteY7" fmla="*/ 189244 h 214919"/>
                    <a:gd name="connsiteX8" fmla="*/ 0 w 402480"/>
                    <a:gd name="connsiteY8" fmla="*/ 159757 h 214919"/>
                    <a:gd name="connsiteX9" fmla="*/ 2768 w 402480"/>
                    <a:gd name="connsiteY9" fmla="*/ 10632 h 214919"/>
                    <a:gd name="connsiteX10" fmla="*/ 201240 w 402480"/>
                    <a:gd name="connsiteY10" fmla="*/ 0 h 21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2480" h="214919">
                      <a:moveTo>
                        <a:pt x="201240" y="0"/>
                      </a:moveTo>
                      <a:lnTo>
                        <a:pt x="399713" y="10632"/>
                      </a:lnTo>
                      <a:lnTo>
                        <a:pt x="402480" y="159757"/>
                      </a:lnTo>
                      <a:lnTo>
                        <a:pt x="401659" y="203983"/>
                      </a:lnTo>
                      <a:lnTo>
                        <a:pt x="396697" y="204949"/>
                      </a:lnTo>
                      <a:cubicBezTo>
                        <a:pt x="345749" y="211486"/>
                        <a:pt x="292998" y="214919"/>
                        <a:pt x="238968" y="214919"/>
                      </a:cubicBezTo>
                      <a:cubicBezTo>
                        <a:pt x="184938" y="214919"/>
                        <a:pt x="132187" y="211486"/>
                        <a:pt x="81239" y="204949"/>
                      </a:cubicBezTo>
                      <a:lnTo>
                        <a:pt x="547" y="189244"/>
                      </a:lnTo>
                      <a:lnTo>
                        <a:pt x="0" y="159757"/>
                      </a:lnTo>
                      <a:lnTo>
                        <a:pt x="2768" y="10632"/>
                      </a:lnTo>
                      <a:lnTo>
                        <a:pt x="2012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F4F49AB0-4493-4272-BE75-2C944A948EAB}"/>
                    </a:ext>
                  </a:extLst>
                </p:cNvPr>
                <p:cNvSpPr/>
                <p:nvPr/>
              </p:nvSpPr>
              <p:spPr>
                <a:xfrm>
                  <a:off x="5359107" y="4998300"/>
                  <a:ext cx="731761" cy="465976"/>
                </a:xfrm>
                <a:custGeom>
                  <a:avLst/>
                  <a:gdLst>
                    <a:gd name="connsiteX0" fmla="*/ 236200 w 396945"/>
                    <a:gd name="connsiteY0" fmla="*/ 0 h 252770"/>
                    <a:gd name="connsiteX1" fmla="*/ 385711 w 396945"/>
                    <a:gd name="connsiteY1" fmla="*/ 8163 h 252770"/>
                    <a:gd name="connsiteX2" fmla="*/ 395624 w 396945"/>
                    <a:gd name="connsiteY2" fmla="*/ 181619 h 252770"/>
                    <a:gd name="connsiteX3" fmla="*/ 396945 w 396945"/>
                    <a:gd name="connsiteY3" fmla="*/ 252770 h 252770"/>
                    <a:gd name="connsiteX4" fmla="*/ 198472 w 396945"/>
                    <a:gd name="connsiteY4" fmla="*/ 242138 h 252770"/>
                    <a:gd name="connsiteX5" fmla="*/ 0 w 396945"/>
                    <a:gd name="connsiteY5" fmla="*/ 252770 h 252770"/>
                    <a:gd name="connsiteX6" fmla="*/ 1320 w 396945"/>
                    <a:gd name="connsiteY6" fmla="*/ 181619 h 252770"/>
                    <a:gd name="connsiteX7" fmla="*/ 10998 w 396945"/>
                    <a:gd name="connsiteY7" fmla="*/ 12296 h 252770"/>
                    <a:gd name="connsiteX8" fmla="*/ 236200 w 396945"/>
                    <a:gd name="connsiteY8" fmla="*/ 0 h 252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6945" h="252770">
                      <a:moveTo>
                        <a:pt x="236200" y="0"/>
                      </a:moveTo>
                      <a:lnTo>
                        <a:pt x="385711" y="8163"/>
                      </a:lnTo>
                      <a:lnTo>
                        <a:pt x="395624" y="181619"/>
                      </a:lnTo>
                      <a:lnTo>
                        <a:pt x="396945" y="252770"/>
                      </a:lnTo>
                      <a:lnTo>
                        <a:pt x="198472" y="242138"/>
                      </a:lnTo>
                      <a:lnTo>
                        <a:pt x="0" y="252770"/>
                      </a:lnTo>
                      <a:lnTo>
                        <a:pt x="1320" y="181619"/>
                      </a:lnTo>
                      <a:lnTo>
                        <a:pt x="10998" y="12296"/>
                      </a:lnTo>
                      <a:lnTo>
                        <a:pt x="2362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8E8E337A-61D8-4DE7-986F-97FAAB165E11}"/>
              </a:ext>
            </a:extLst>
          </p:cNvPr>
          <p:cNvGrpSpPr/>
          <p:nvPr/>
        </p:nvGrpSpPr>
        <p:grpSpPr>
          <a:xfrm>
            <a:off x="931267" y="4361103"/>
            <a:ext cx="2174242" cy="1539870"/>
            <a:chOff x="1404619" y="2758559"/>
            <a:chExt cx="1942923" cy="1345434"/>
          </a:xfrm>
        </p:grpSpPr>
        <p:sp>
          <p:nvSpPr>
            <p:cNvPr id="827" name="楕円 121">
              <a:extLst>
                <a:ext uri="{FF2B5EF4-FFF2-40B4-BE49-F238E27FC236}">
                  <a16:creationId xmlns:a16="http://schemas.microsoft.com/office/drawing/2014/main" id="{0C581EE6-8F91-4266-AA90-E9393E137476}"/>
                </a:ext>
              </a:extLst>
            </p:cNvPr>
            <p:cNvSpPr/>
            <p:nvPr/>
          </p:nvSpPr>
          <p:spPr>
            <a:xfrm>
              <a:off x="1404619" y="2759063"/>
              <a:ext cx="1942923" cy="1344930"/>
            </a:xfrm>
            <a:custGeom>
              <a:avLst/>
              <a:gdLst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38655"/>
                <a:gd name="connsiteY0" fmla="*/ 730885 h 1455420"/>
                <a:gd name="connsiteX1" fmla="*/ 1002665 w 1938655"/>
                <a:gd name="connsiteY1" fmla="*/ 0 h 1455420"/>
                <a:gd name="connsiteX2" fmla="*/ 1938655 w 1938655"/>
                <a:gd name="connsiteY2" fmla="*/ 727710 h 1455420"/>
                <a:gd name="connsiteX3" fmla="*/ 1002665 w 1938655"/>
                <a:gd name="connsiteY3" fmla="*/ 1455420 h 1455420"/>
                <a:gd name="connsiteX4" fmla="*/ 0 w 1938655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923" h="1455420">
                  <a:moveTo>
                    <a:pt x="0" y="730885"/>
                  </a:moveTo>
                  <a:cubicBezTo>
                    <a:pt x="0" y="389307"/>
                    <a:pt x="478718" y="0"/>
                    <a:pt x="1002665" y="0"/>
                  </a:cubicBezTo>
                  <a:cubicBezTo>
                    <a:pt x="1526612" y="0"/>
                    <a:pt x="1992630" y="338507"/>
                    <a:pt x="1938655" y="727710"/>
                  </a:cubicBezTo>
                  <a:cubicBezTo>
                    <a:pt x="1973580" y="1126438"/>
                    <a:pt x="1526612" y="1455420"/>
                    <a:pt x="1002665" y="1455420"/>
                  </a:cubicBezTo>
                  <a:cubicBezTo>
                    <a:pt x="478718" y="1455420"/>
                    <a:pt x="0" y="1072463"/>
                    <a:pt x="0" y="730885"/>
                  </a:cubicBezTo>
                  <a:close/>
                </a:path>
              </a:pathLst>
            </a:custGeom>
            <a:pattFill prst="lgConfetti">
              <a:fgClr>
                <a:srgbClr val="FFFF00"/>
              </a:fgClr>
              <a:bgClr>
                <a:srgbClr val="FF00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楕円 121">
              <a:extLst>
                <a:ext uri="{FF2B5EF4-FFF2-40B4-BE49-F238E27FC236}">
                  <a16:creationId xmlns:a16="http://schemas.microsoft.com/office/drawing/2014/main" id="{81CFA3BA-E676-4829-B4D7-39DAEA420568}"/>
                </a:ext>
              </a:extLst>
            </p:cNvPr>
            <p:cNvSpPr/>
            <p:nvPr/>
          </p:nvSpPr>
          <p:spPr>
            <a:xfrm>
              <a:off x="1404619" y="2758559"/>
              <a:ext cx="1942923" cy="1344930"/>
            </a:xfrm>
            <a:custGeom>
              <a:avLst/>
              <a:gdLst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897380"/>
                <a:gd name="connsiteY0" fmla="*/ 727710 h 1455420"/>
                <a:gd name="connsiteX1" fmla="*/ 948690 w 1897380"/>
                <a:gd name="connsiteY1" fmla="*/ 0 h 1455420"/>
                <a:gd name="connsiteX2" fmla="*/ 1897380 w 1897380"/>
                <a:gd name="connsiteY2" fmla="*/ 727710 h 1455420"/>
                <a:gd name="connsiteX3" fmla="*/ 948690 w 1897380"/>
                <a:gd name="connsiteY3" fmla="*/ 1455420 h 1455420"/>
                <a:gd name="connsiteX4" fmla="*/ 0 w 1897380"/>
                <a:gd name="connsiteY4" fmla="*/ 727710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51355"/>
                <a:gd name="connsiteY0" fmla="*/ 730885 h 1455420"/>
                <a:gd name="connsiteX1" fmla="*/ 1002665 w 1951355"/>
                <a:gd name="connsiteY1" fmla="*/ 0 h 1455420"/>
                <a:gd name="connsiteX2" fmla="*/ 1951355 w 1951355"/>
                <a:gd name="connsiteY2" fmla="*/ 727710 h 1455420"/>
                <a:gd name="connsiteX3" fmla="*/ 1002665 w 1951355"/>
                <a:gd name="connsiteY3" fmla="*/ 1455420 h 1455420"/>
                <a:gd name="connsiteX4" fmla="*/ 0 w 1951355"/>
                <a:gd name="connsiteY4" fmla="*/ 730885 h 1455420"/>
                <a:gd name="connsiteX0" fmla="*/ 0 w 1938655"/>
                <a:gd name="connsiteY0" fmla="*/ 730885 h 1455420"/>
                <a:gd name="connsiteX1" fmla="*/ 1002665 w 1938655"/>
                <a:gd name="connsiteY1" fmla="*/ 0 h 1455420"/>
                <a:gd name="connsiteX2" fmla="*/ 1938655 w 1938655"/>
                <a:gd name="connsiteY2" fmla="*/ 727710 h 1455420"/>
                <a:gd name="connsiteX3" fmla="*/ 1002665 w 1938655"/>
                <a:gd name="connsiteY3" fmla="*/ 1455420 h 1455420"/>
                <a:gd name="connsiteX4" fmla="*/ 0 w 1938655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  <a:gd name="connsiteX0" fmla="*/ 0 w 1942923"/>
                <a:gd name="connsiteY0" fmla="*/ 730885 h 1455420"/>
                <a:gd name="connsiteX1" fmla="*/ 1002665 w 1942923"/>
                <a:gd name="connsiteY1" fmla="*/ 0 h 1455420"/>
                <a:gd name="connsiteX2" fmla="*/ 1938655 w 1942923"/>
                <a:gd name="connsiteY2" fmla="*/ 727710 h 1455420"/>
                <a:gd name="connsiteX3" fmla="*/ 1002665 w 1942923"/>
                <a:gd name="connsiteY3" fmla="*/ 1455420 h 1455420"/>
                <a:gd name="connsiteX4" fmla="*/ 0 w 1942923"/>
                <a:gd name="connsiteY4" fmla="*/ 730885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923" h="1455420">
                  <a:moveTo>
                    <a:pt x="0" y="730885"/>
                  </a:moveTo>
                  <a:cubicBezTo>
                    <a:pt x="0" y="389307"/>
                    <a:pt x="478718" y="0"/>
                    <a:pt x="1002665" y="0"/>
                  </a:cubicBezTo>
                  <a:cubicBezTo>
                    <a:pt x="1526612" y="0"/>
                    <a:pt x="1992630" y="338507"/>
                    <a:pt x="1938655" y="727710"/>
                  </a:cubicBezTo>
                  <a:cubicBezTo>
                    <a:pt x="1973580" y="1126438"/>
                    <a:pt x="1526612" y="1455420"/>
                    <a:pt x="1002665" y="1455420"/>
                  </a:cubicBezTo>
                  <a:cubicBezTo>
                    <a:pt x="478718" y="1455420"/>
                    <a:pt x="0" y="1072463"/>
                    <a:pt x="0" y="7308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35000">
                  <a:srgbClr val="FF0000">
                    <a:alpha val="40000"/>
                  </a:srgbClr>
                </a:gs>
                <a:gs pos="100000">
                  <a:srgbClr val="C00000"/>
                </a:gs>
                <a:gs pos="80000">
                  <a:srgbClr val="FF0000">
                    <a:alpha val="80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EA075A4A-A2A4-4777-9C66-DE1225A8B81C}"/>
                </a:ext>
              </a:extLst>
            </p:cNvPr>
            <p:cNvGrpSpPr/>
            <p:nvPr/>
          </p:nvGrpSpPr>
          <p:grpSpPr>
            <a:xfrm>
              <a:off x="3263838" y="3357131"/>
              <a:ext cx="62153" cy="143738"/>
              <a:chOff x="3269216" y="3351937"/>
              <a:chExt cx="75958" cy="150019"/>
            </a:xfrm>
          </p:grpSpPr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A24160D6-D571-4C2D-AFA0-F112DFFE1B94}"/>
                  </a:ext>
                </a:extLst>
              </p:cNvPr>
              <p:cNvSpPr/>
              <p:nvPr/>
            </p:nvSpPr>
            <p:spPr>
              <a:xfrm rot="16200000">
                <a:off x="3278689" y="3397548"/>
                <a:ext cx="70066" cy="62904"/>
              </a:xfrm>
              <a:custGeom>
                <a:avLst/>
                <a:gdLst>
                  <a:gd name="connsiteX0" fmla="*/ 132227 w 264453"/>
                  <a:gd name="connsiteY0" fmla="*/ 0 h 340084"/>
                  <a:gd name="connsiteX1" fmla="*/ 229276 w 264453"/>
                  <a:gd name="connsiteY1" fmla="*/ 3053 h 340084"/>
                  <a:gd name="connsiteX2" fmla="*/ 264453 w 264453"/>
                  <a:gd name="connsiteY2" fmla="*/ 279411 h 340084"/>
                  <a:gd name="connsiteX3" fmla="*/ 262512 w 264453"/>
                  <a:gd name="connsiteY3" fmla="*/ 279411 h 340084"/>
                  <a:gd name="connsiteX4" fmla="*/ 264453 w 264453"/>
                  <a:gd name="connsiteY4" fmla="*/ 283523 h 340084"/>
                  <a:gd name="connsiteX5" fmla="*/ 132227 w 264453"/>
                  <a:gd name="connsiteY5" fmla="*/ 340084 h 340084"/>
                  <a:gd name="connsiteX6" fmla="*/ 1 w 264453"/>
                  <a:gd name="connsiteY6" fmla="*/ 283523 h 340084"/>
                  <a:gd name="connsiteX7" fmla="*/ 1942 w 264453"/>
                  <a:gd name="connsiteY7" fmla="*/ 279411 h 340084"/>
                  <a:gd name="connsiteX8" fmla="*/ 0 w 264453"/>
                  <a:gd name="connsiteY8" fmla="*/ 279411 h 340084"/>
                  <a:gd name="connsiteX9" fmla="*/ 35177 w 264453"/>
                  <a:gd name="connsiteY9" fmla="*/ 3053 h 340084"/>
                  <a:gd name="connsiteX0" fmla="*/ 138577 w 264453"/>
                  <a:gd name="connsiteY0" fmla="*/ 0 h 375009"/>
                  <a:gd name="connsiteX1" fmla="*/ 229276 w 264453"/>
                  <a:gd name="connsiteY1" fmla="*/ 37978 h 375009"/>
                  <a:gd name="connsiteX2" fmla="*/ 264453 w 264453"/>
                  <a:gd name="connsiteY2" fmla="*/ 314336 h 375009"/>
                  <a:gd name="connsiteX3" fmla="*/ 262512 w 264453"/>
                  <a:gd name="connsiteY3" fmla="*/ 314336 h 375009"/>
                  <a:gd name="connsiteX4" fmla="*/ 264453 w 264453"/>
                  <a:gd name="connsiteY4" fmla="*/ 318448 h 375009"/>
                  <a:gd name="connsiteX5" fmla="*/ 132227 w 264453"/>
                  <a:gd name="connsiteY5" fmla="*/ 375009 h 375009"/>
                  <a:gd name="connsiteX6" fmla="*/ 1 w 264453"/>
                  <a:gd name="connsiteY6" fmla="*/ 318448 h 375009"/>
                  <a:gd name="connsiteX7" fmla="*/ 1942 w 264453"/>
                  <a:gd name="connsiteY7" fmla="*/ 314336 h 375009"/>
                  <a:gd name="connsiteX8" fmla="*/ 0 w 264453"/>
                  <a:gd name="connsiteY8" fmla="*/ 314336 h 375009"/>
                  <a:gd name="connsiteX9" fmla="*/ 35177 w 264453"/>
                  <a:gd name="connsiteY9" fmla="*/ 37978 h 375009"/>
                  <a:gd name="connsiteX10" fmla="*/ 138577 w 264453"/>
                  <a:gd name="connsiteY10" fmla="*/ 0 h 375009"/>
                  <a:gd name="connsiteX0" fmla="*/ 138577 w 264453"/>
                  <a:gd name="connsiteY0" fmla="*/ 0 h 375009"/>
                  <a:gd name="connsiteX1" fmla="*/ 229276 w 264453"/>
                  <a:gd name="connsiteY1" fmla="*/ 37978 h 375009"/>
                  <a:gd name="connsiteX2" fmla="*/ 264453 w 264453"/>
                  <a:gd name="connsiteY2" fmla="*/ 314336 h 375009"/>
                  <a:gd name="connsiteX3" fmla="*/ 262512 w 264453"/>
                  <a:gd name="connsiteY3" fmla="*/ 314336 h 375009"/>
                  <a:gd name="connsiteX4" fmla="*/ 264453 w 264453"/>
                  <a:gd name="connsiteY4" fmla="*/ 318448 h 375009"/>
                  <a:gd name="connsiteX5" fmla="*/ 132227 w 264453"/>
                  <a:gd name="connsiteY5" fmla="*/ 375009 h 375009"/>
                  <a:gd name="connsiteX6" fmla="*/ 1 w 264453"/>
                  <a:gd name="connsiteY6" fmla="*/ 318448 h 375009"/>
                  <a:gd name="connsiteX7" fmla="*/ 1942 w 264453"/>
                  <a:gd name="connsiteY7" fmla="*/ 314336 h 375009"/>
                  <a:gd name="connsiteX8" fmla="*/ 0 w 264453"/>
                  <a:gd name="connsiteY8" fmla="*/ 314336 h 375009"/>
                  <a:gd name="connsiteX9" fmla="*/ 35177 w 264453"/>
                  <a:gd name="connsiteY9" fmla="*/ 37978 h 375009"/>
                  <a:gd name="connsiteX10" fmla="*/ 138577 w 264453"/>
                  <a:gd name="connsiteY10" fmla="*/ 0 h 37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4453" h="375009">
                    <a:moveTo>
                      <a:pt x="138577" y="0"/>
                    </a:moveTo>
                    <a:cubicBezTo>
                      <a:pt x="219610" y="-41"/>
                      <a:pt x="199043" y="25319"/>
                      <a:pt x="229276" y="37978"/>
                    </a:cubicBezTo>
                    <a:lnTo>
                      <a:pt x="264453" y="314336"/>
                    </a:lnTo>
                    <a:lnTo>
                      <a:pt x="262512" y="314336"/>
                    </a:lnTo>
                    <a:lnTo>
                      <a:pt x="264453" y="318448"/>
                    </a:lnTo>
                    <a:cubicBezTo>
                      <a:pt x="264453" y="349686"/>
                      <a:pt x="205253" y="375009"/>
                      <a:pt x="132227" y="375009"/>
                    </a:cubicBezTo>
                    <a:cubicBezTo>
                      <a:pt x="59201" y="375009"/>
                      <a:pt x="1" y="349686"/>
                      <a:pt x="1" y="318448"/>
                    </a:cubicBezTo>
                    <a:lnTo>
                      <a:pt x="1942" y="314336"/>
                    </a:lnTo>
                    <a:lnTo>
                      <a:pt x="0" y="314336"/>
                    </a:lnTo>
                    <a:lnTo>
                      <a:pt x="35177" y="37978"/>
                    </a:lnTo>
                    <a:cubicBezTo>
                      <a:pt x="67527" y="36960"/>
                      <a:pt x="57544" y="41"/>
                      <a:pt x="138577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月 831">
                <a:extLst>
                  <a:ext uri="{FF2B5EF4-FFF2-40B4-BE49-F238E27FC236}">
                    <a16:creationId xmlns:a16="http://schemas.microsoft.com/office/drawing/2014/main" id="{F209E2B4-6025-49A2-8187-B76C8DFBE6C0}"/>
                  </a:ext>
                </a:extLst>
              </p:cNvPr>
              <p:cNvSpPr/>
              <p:nvPr/>
            </p:nvSpPr>
            <p:spPr>
              <a:xfrm>
                <a:off x="3269216" y="3351937"/>
                <a:ext cx="52405" cy="150019"/>
              </a:xfrm>
              <a:prstGeom prst="moon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E582283B-845D-44ED-8371-046464810A10}"/>
                </a:ext>
              </a:extLst>
            </p:cNvPr>
            <p:cNvSpPr/>
            <p:nvPr/>
          </p:nvSpPr>
          <p:spPr>
            <a:xfrm>
              <a:off x="2621757" y="2832737"/>
              <a:ext cx="352861" cy="161954"/>
            </a:xfrm>
            <a:custGeom>
              <a:avLst/>
              <a:gdLst>
                <a:gd name="connsiteX0" fmla="*/ 158515 w 338730"/>
                <a:gd name="connsiteY0" fmla="*/ 29570 h 155469"/>
                <a:gd name="connsiteX1" fmla="*/ 237817 w 338730"/>
                <a:gd name="connsiteY1" fmla="*/ 50668 h 155469"/>
                <a:gd name="connsiteX2" fmla="*/ 335408 w 338730"/>
                <a:gd name="connsiteY2" fmla="*/ 140909 h 155469"/>
                <a:gd name="connsiteX3" fmla="*/ 215774 w 338730"/>
                <a:gd name="connsiteY3" fmla="*/ 109577 h 155469"/>
                <a:gd name="connsiteX4" fmla="*/ 99455 w 338730"/>
                <a:gd name="connsiteY4" fmla="*/ 52621 h 155469"/>
                <a:gd name="connsiteX5" fmla="*/ 158515 w 338730"/>
                <a:gd name="connsiteY5" fmla="*/ 29570 h 155469"/>
                <a:gd name="connsiteX6" fmla="*/ 36194 w 338730"/>
                <a:gd name="connsiteY6" fmla="*/ 0 h 155469"/>
                <a:gd name="connsiteX7" fmla="*/ 72388 w 338730"/>
                <a:gd name="connsiteY7" fmla="*/ 36194 h 155469"/>
                <a:gd name="connsiteX8" fmla="*/ 36194 w 338730"/>
                <a:gd name="connsiteY8" fmla="*/ 72388 h 155469"/>
                <a:gd name="connsiteX9" fmla="*/ 0 w 338730"/>
                <a:gd name="connsiteY9" fmla="*/ 36194 h 155469"/>
                <a:gd name="connsiteX10" fmla="*/ 36194 w 338730"/>
                <a:gd name="connsiteY10" fmla="*/ 0 h 15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730" h="155469">
                  <a:moveTo>
                    <a:pt x="158515" y="29570"/>
                  </a:moveTo>
                  <a:cubicBezTo>
                    <a:pt x="186648" y="32761"/>
                    <a:pt x="218154" y="43311"/>
                    <a:pt x="237817" y="50668"/>
                  </a:cubicBezTo>
                  <a:cubicBezTo>
                    <a:pt x="277142" y="65382"/>
                    <a:pt x="355816" y="103137"/>
                    <a:pt x="335408" y="140909"/>
                  </a:cubicBezTo>
                  <a:cubicBezTo>
                    <a:pt x="314999" y="178680"/>
                    <a:pt x="264624" y="133816"/>
                    <a:pt x="215774" y="109577"/>
                  </a:cubicBezTo>
                  <a:cubicBezTo>
                    <a:pt x="166925" y="85339"/>
                    <a:pt x="87118" y="96772"/>
                    <a:pt x="99455" y="52621"/>
                  </a:cubicBezTo>
                  <a:cubicBezTo>
                    <a:pt x="105623" y="30546"/>
                    <a:pt x="130383" y="26379"/>
                    <a:pt x="158515" y="29570"/>
                  </a:cubicBezTo>
                  <a:close/>
                  <a:moveTo>
                    <a:pt x="36194" y="0"/>
                  </a:moveTo>
                  <a:cubicBezTo>
                    <a:pt x="56183" y="0"/>
                    <a:pt x="72388" y="16205"/>
                    <a:pt x="72388" y="36194"/>
                  </a:cubicBezTo>
                  <a:cubicBezTo>
                    <a:pt x="72388" y="56183"/>
                    <a:pt x="56183" y="72388"/>
                    <a:pt x="36194" y="72388"/>
                  </a:cubicBezTo>
                  <a:cubicBezTo>
                    <a:pt x="16205" y="72388"/>
                    <a:pt x="0" y="56183"/>
                    <a:pt x="0" y="36194"/>
                  </a:cubicBezTo>
                  <a:cubicBezTo>
                    <a:pt x="0" y="16205"/>
                    <a:pt x="16205" y="0"/>
                    <a:pt x="361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3" name="グループ化 832">
            <a:extLst>
              <a:ext uri="{FF2B5EF4-FFF2-40B4-BE49-F238E27FC236}">
                <a16:creationId xmlns:a16="http://schemas.microsoft.com/office/drawing/2014/main" id="{108454F5-9FEB-4964-9378-AD532173CD64}"/>
              </a:ext>
            </a:extLst>
          </p:cNvPr>
          <p:cNvGrpSpPr/>
          <p:nvPr/>
        </p:nvGrpSpPr>
        <p:grpSpPr>
          <a:xfrm>
            <a:off x="3669859" y="4221878"/>
            <a:ext cx="2605086" cy="1788055"/>
            <a:chOff x="6605083" y="1378094"/>
            <a:chExt cx="2605086" cy="1788055"/>
          </a:xfrm>
        </p:grpSpPr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8B7CE36D-E55D-4223-818A-6B8A2ADB360E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D460BDAA-FF30-447B-B611-001ED00D4F3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59" name="楕円 858">
                  <a:extLst>
                    <a:ext uri="{FF2B5EF4-FFF2-40B4-BE49-F238E27FC236}">
                      <a16:creationId xmlns:a16="http://schemas.microsoft.com/office/drawing/2014/main" id="{64082A54-6B13-4FCD-B9A6-0631986FF3E2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F45EC3AE-15FD-4E3D-8A22-6BE0922EAE2A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15383E7-CBEA-400A-9261-EA1DC7D7BBE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8071CF98-9EFA-4B17-89EA-6F40B04F8BD9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4E9E4A57-78DB-453B-864E-9F5B40E40527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45495E51-7320-481C-A864-064E6A86E87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7DDD364C-4C96-489E-8680-78E6EBC9708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1DAD30CF-99B4-455F-8B88-148AB5E7D5CA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7762CCF2-7D05-4055-A89D-6A63FF31252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514E6C42-969F-463B-9B6E-B4FDF805F6FB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36" name="グループ化 835">
              <a:extLst>
                <a:ext uri="{FF2B5EF4-FFF2-40B4-BE49-F238E27FC236}">
                  <a16:creationId xmlns:a16="http://schemas.microsoft.com/office/drawing/2014/main" id="{0C1D541A-8AF4-4FBB-B385-46FE5DD39954}"/>
                </a:ext>
              </a:extLst>
            </p:cNvPr>
            <p:cNvGrpSpPr/>
            <p:nvPr/>
          </p:nvGrpSpPr>
          <p:grpSpPr>
            <a:xfrm>
              <a:off x="6903052" y="1417640"/>
              <a:ext cx="2075096" cy="1397002"/>
              <a:chOff x="7004909" y="1369458"/>
              <a:chExt cx="1825187" cy="1228759"/>
            </a:xfrm>
          </p:grpSpPr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524AB6E8-2BCC-46F3-9AC4-9FA606B18C6A}"/>
                  </a:ext>
                </a:extLst>
              </p:cNvPr>
              <p:cNvGrpSpPr/>
              <p:nvPr/>
            </p:nvGrpSpPr>
            <p:grpSpPr>
              <a:xfrm>
                <a:off x="7404111" y="1369458"/>
                <a:ext cx="1425985" cy="958301"/>
                <a:chOff x="1404619" y="2758559"/>
                <a:chExt cx="1942923" cy="1345434"/>
              </a:xfrm>
            </p:grpSpPr>
            <p:sp>
              <p:nvSpPr>
                <p:cNvPr id="845" name="楕円 121">
                  <a:extLst>
                    <a:ext uri="{FF2B5EF4-FFF2-40B4-BE49-F238E27FC236}">
                      <a16:creationId xmlns:a16="http://schemas.microsoft.com/office/drawing/2014/main" id="{D25F48BE-7F39-4348-8D6A-9403982BFBB9}"/>
                    </a:ext>
                  </a:extLst>
                </p:cNvPr>
                <p:cNvSpPr/>
                <p:nvPr/>
              </p:nvSpPr>
              <p:spPr>
                <a:xfrm>
                  <a:off x="1404619" y="2759063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楕円 121">
                  <a:extLst>
                    <a:ext uri="{FF2B5EF4-FFF2-40B4-BE49-F238E27FC236}">
                      <a16:creationId xmlns:a16="http://schemas.microsoft.com/office/drawing/2014/main" id="{1E45B39D-9E37-45D9-8F52-AF79136DAFB6}"/>
                    </a:ext>
                  </a:extLst>
                </p:cNvPr>
                <p:cNvSpPr/>
                <p:nvPr/>
              </p:nvSpPr>
              <p:spPr>
                <a:xfrm>
                  <a:off x="1404619" y="2758559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35000">
                      <a:srgbClr val="FF0000">
                        <a:alpha val="40000"/>
                      </a:srgbClr>
                    </a:gs>
                    <a:gs pos="100000">
                      <a:srgbClr val="C00000"/>
                    </a:gs>
                    <a:gs pos="80000">
                      <a:srgbClr val="FF0000">
                        <a:alpha val="80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FC9DB47B-4D59-450C-9C24-F4456ACADD3B}"/>
                    </a:ext>
                  </a:extLst>
                </p:cNvPr>
                <p:cNvGrpSpPr/>
                <p:nvPr/>
              </p:nvGrpSpPr>
              <p:grpSpPr>
                <a:xfrm>
                  <a:off x="3263838" y="3357131"/>
                  <a:ext cx="62153" cy="143738"/>
                  <a:chOff x="3269216" y="3351937"/>
                  <a:chExt cx="75958" cy="150019"/>
                </a:xfrm>
              </p:grpSpPr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87FA7B1D-5EA2-4FE7-89F2-1A11939925F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78689" y="3397548"/>
                    <a:ext cx="70066" cy="62904"/>
                  </a:xfrm>
                  <a:custGeom>
                    <a:avLst/>
                    <a:gdLst>
                      <a:gd name="connsiteX0" fmla="*/ 132227 w 264453"/>
                      <a:gd name="connsiteY0" fmla="*/ 0 h 340084"/>
                      <a:gd name="connsiteX1" fmla="*/ 229276 w 264453"/>
                      <a:gd name="connsiteY1" fmla="*/ 3053 h 340084"/>
                      <a:gd name="connsiteX2" fmla="*/ 264453 w 264453"/>
                      <a:gd name="connsiteY2" fmla="*/ 279411 h 340084"/>
                      <a:gd name="connsiteX3" fmla="*/ 262512 w 264453"/>
                      <a:gd name="connsiteY3" fmla="*/ 279411 h 340084"/>
                      <a:gd name="connsiteX4" fmla="*/ 264453 w 264453"/>
                      <a:gd name="connsiteY4" fmla="*/ 283523 h 340084"/>
                      <a:gd name="connsiteX5" fmla="*/ 132227 w 264453"/>
                      <a:gd name="connsiteY5" fmla="*/ 340084 h 340084"/>
                      <a:gd name="connsiteX6" fmla="*/ 1 w 264453"/>
                      <a:gd name="connsiteY6" fmla="*/ 283523 h 340084"/>
                      <a:gd name="connsiteX7" fmla="*/ 1942 w 264453"/>
                      <a:gd name="connsiteY7" fmla="*/ 279411 h 340084"/>
                      <a:gd name="connsiteX8" fmla="*/ 0 w 264453"/>
                      <a:gd name="connsiteY8" fmla="*/ 279411 h 340084"/>
                      <a:gd name="connsiteX9" fmla="*/ 35177 w 264453"/>
                      <a:gd name="connsiteY9" fmla="*/ 3053 h 340084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4453" h="375009">
                        <a:moveTo>
                          <a:pt x="138577" y="0"/>
                        </a:moveTo>
                        <a:cubicBezTo>
                          <a:pt x="219610" y="-41"/>
                          <a:pt x="199043" y="25319"/>
                          <a:pt x="229276" y="37978"/>
                        </a:cubicBezTo>
                        <a:lnTo>
                          <a:pt x="264453" y="314336"/>
                        </a:lnTo>
                        <a:lnTo>
                          <a:pt x="262512" y="314336"/>
                        </a:lnTo>
                        <a:lnTo>
                          <a:pt x="264453" y="318448"/>
                        </a:lnTo>
                        <a:cubicBezTo>
                          <a:pt x="264453" y="349686"/>
                          <a:pt x="205253" y="375009"/>
                          <a:pt x="132227" y="375009"/>
                        </a:cubicBezTo>
                        <a:cubicBezTo>
                          <a:pt x="59201" y="375009"/>
                          <a:pt x="1" y="349686"/>
                          <a:pt x="1" y="318448"/>
                        </a:cubicBezTo>
                        <a:lnTo>
                          <a:pt x="1942" y="314336"/>
                        </a:lnTo>
                        <a:lnTo>
                          <a:pt x="0" y="314336"/>
                        </a:lnTo>
                        <a:lnTo>
                          <a:pt x="35177" y="37978"/>
                        </a:lnTo>
                        <a:cubicBezTo>
                          <a:pt x="67527" y="36960"/>
                          <a:pt x="57544" y="41"/>
                          <a:pt x="138577" y="0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月 849">
                    <a:extLst>
                      <a:ext uri="{FF2B5EF4-FFF2-40B4-BE49-F238E27FC236}">
                        <a16:creationId xmlns:a16="http://schemas.microsoft.com/office/drawing/2014/main" id="{660B5553-BF51-4DB2-A6CD-37F1E16BF68F}"/>
                      </a:ext>
                    </a:extLst>
                  </p:cNvPr>
                  <p:cNvSpPr/>
                  <p:nvPr/>
                </p:nvSpPr>
                <p:spPr>
                  <a:xfrm>
                    <a:off x="3269216" y="3351937"/>
                    <a:ext cx="52405" cy="150019"/>
                  </a:xfrm>
                  <a:prstGeom prst="moon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A742D9D3-7336-453A-91A8-1A4C03D95739}"/>
                    </a:ext>
                  </a:extLst>
                </p:cNvPr>
                <p:cNvSpPr/>
                <p:nvPr/>
              </p:nvSpPr>
              <p:spPr>
                <a:xfrm>
                  <a:off x="2621757" y="2832737"/>
                  <a:ext cx="352861" cy="161954"/>
                </a:xfrm>
                <a:custGeom>
                  <a:avLst/>
                  <a:gdLst>
                    <a:gd name="connsiteX0" fmla="*/ 158515 w 338730"/>
                    <a:gd name="connsiteY0" fmla="*/ 29570 h 155469"/>
                    <a:gd name="connsiteX1" fmla="*/ 237817 w 338730"/>
                    <a:gd name="connsiteY1" fmla="*/ 50668 h 155469"/>
                    <a:gd name="connsiteX2" fmla="*/ 335408 w 338730"/>
                    <a:gd name="connsiteY2" fmla="*/ 140909 h 155469"/>
                    <a:gd name="connsiteX3" fmla="*/ 215774 w 338730"/>
                    <a:gd name="connsiteY3" fmla="*/ 109577 h 155469"/>
                    <a:gd name="connsiteX4" fmla="*/ 99455 w 338730"/>
                    <a:gd name="connsiteY4" fmla="*/ 52621 h 155469"/>
                    <a:gd name="connsiteX5" fmla="*/ 158515 w 338730"/>
                    <a:gd name="connsiteY5" fmla="*/ 29570 h 155469"/>
                    <a:gd name="connsiteX6" fmla="*/ 36194 w 338730"/>
                    <a:gd name="connsiteY6" fmla="*/ 0 h 155469"/>
                    <a:gd name="connsiteX7" fmla="*/ 72388 w 338730"/>
                    <a:gd name="connsiteY7" fmla="*/ 36194 h 155469"/>
                    <a:gd name="connsiteX8" fmla="*/ 36194 w 338730"/>
                    <a:gd name="connsiteY8" fmla="*/ 72388 h 155469"/>
                    <a:gd name="connsiteX9" fmla="*/ 0 w 338730"/>
                    <a:gd name="connsiteY9" fmla="*/ 36194 h 155469"/>
                    <a:gd name="connsiteX10" fmla="*/ 36194 w 338730"/>
                    <a:gd name="connsiteY10" fmla="*/ 0 h 15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8730" h="155469">
                      <a:moveTo>
                        <a:pt x="158515" y="29570"/>
                      </a:moveTo>
                      <a:cubicBezTo>
                        <a:pt x="186648" y="32761"/>
                        <a:pt x="218154" y="43311"/>
                        <a:pt x="237817" y="50668"/>
                      </a:cubicBezTo>
                      <a:cubicBezTo>
                        <a:pt x="277142" y="65382"/>
                        <a:pt x="355816" y="103137"/>
                        <a:pt x="335408" y="140909"/>
                      </a:cubicBezTo>
                      <a:cubicBezTo>
                        <a:pt x="314999" y="178680"/>
                        <a:pt x="264624" y="133816"/>
                        <a:pt x="215774" y="109577"/>
                      </a:cubicBezTo>
                      <a:cubicBezTo>
                        <a:pt x="166925" y="85339"/>
                        <a:pt x="87118" y="96772"/>
                        <a:pt x="99455" y="52621"/>
                      </a:cubicBezTo>
                      <a:cubicBezTo>
                        <a:pt x="105623" y="30546"/>
                        <a:pt x="130383" y="26379"/>
                        <a:pt x="158515" y="29570"/>
                      </a:cubicBezTo>
                      <a:close/>
                      <a:moveTo>
                        <a:pt x="36194" y="0"/>
                      </a:moveTo>
                      <a:cubicBezTo>
                        <a:pt x="56183" y="0"/>
                        <a:pt x="72388" y="16205"/>
                        <a:pt x="72388" y="36194"/>
                      </a:cubicBezTo>
                      <a:cubicBezTo>
                        <a:pt x="72388" y="56183"/>
                        <a:pt x="56183" y="72388"/>
                        <a:pt x="36194" y="72388"/>
                      </a:cubicBezTo>
                      <a:cubicBezTo>
                        <a:pt x="16205" y="72388"/>
                        <a:pt x="0" y="56183"/>
                        <a:pt x="0" y="36194"/>
                      </a:cubicBezTo>
                      <a:cubicBezTo>
                        <a:pt x="0" y="16205"/>
                        <a:pt x="16205" y="0"/>
                        <a:pt x="361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A1519A2D-1667-4A8C-892D-C82ACAD9C957}"/>
                  </a:ext>
                </a:extLst>
              </p:cNvPr>
              <p:cNvGrpSpPr/>
              <p:nvPr/>
            </p:nvGrpSpPr>
            <p:grpSpPr>
              <a:xfrm rot="242482">
                <a:off x="7004909" y="1684495"/>
                <a:ext cx="1290143" cy="913722"/>
                <a:chOff x="1404619" y="2758559"/>
                <a:chExt cx="1942923" cy="1345434"/>
              </a:xfrm>
            </p:grpSpPr>
            <p:sp>
              <p:nvSpPr>
                <p:cNvPr id="839" name="楕円 121">
                  <a:extLst>
                    <a:ext uri="{FF2B5EF4-FFF2-40B4-BE49-F238E27FC236}">
                      <a16:creationId xmlns:a16="http://schemas.microsoft.com/office/drawing/2014/main" id="{B3B6607B-7454-4794-AB4D-3E85CD20DAF0}"/>
                    </a:ext>
                  </a:extLst>
                </p:cNvPr>
                <p:cNvSpPr/>
                <p:nvPr/>
              </p:nvSpPr>
              <p:spPr>
                <a:xfrm>
                  <a:off x="1404619" y="2759063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121">
                  <a:extLst>
                    <a:ext uri="{FF2B5EF4-FFF2-40B4-BE49-F238E27FC236}">
                      <a16:creationId xmlns:a16="http://schemas.microsoft.com/office/drawing/2014/main" id="{58701AFB-B408-4701-902E-DA9C59F3F6A2}"/>
                    </a:ext>
                  </a:extLst>
                </p:cNvPr>
                <p:cNvSpPr/>
                <p:nvPr/>
              </p:nvSpPr>
              <p:spPr>
                <a:xfrm>
                  <a:off x="1404619" y="2758559"/>
                  <a:ext cx="1942923" cy="1344930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35000">
                      <a:srgbClr val="FF0000">
                        <a:alpha val="40000"/>
                      </a:srgbClr>
                    </a:gs>
                    <a:gs pos="100000">
                      <a:srgbClr val="C00000"/>
                    </a:gs>
                    <a:gs pos="80000">
                      <a:srgbClr val="FF0000">
                        <a:alpha val="80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1" name="グループ化 840">
                  <a:extLst>
                    <a:ext uri="{FF2B5EF4-FFF2-40B4-BE49-F238E27FC236}">
                      <a16:creationId xmlns:a16="http://schemas.microsoft.com/office/drawing/2014/main" id="{B34A0B2E-879D-4062-B543-248E65E657EB}"/>
                    </a:ext>
                  </a:extLst>
                </p:cNvPr>
                <p:cNvGrpSpPr/>
                <p:nvPr/>
              </p:nvGrpSpPr>
              <p:grpSpPr>
                <a:xfrm>
                  <a:off x="3263838" y="3357131"/>
                  <a:ext cx="62153" cy="143738"/>
                  <a:chOff x="3269216" y="3351937"/>
                  <a:chExt cx="75958" cy="150019"/>
                </a:xfrm>
              </p:grpSpPr>
              <p:sp>
                <p:nvSpPr>
                  <p:cNvPr id="843" name="フリーフォーム: 図形 842">
                    <a:extLst>
                      <a:ext uri="{FF2B5EF4-FFF2-40B4-BE49-F238E27FC236}">
                        <a16:creationId xmlns:a16="http://schemas.microsoft.com/office/drawing/2014/main" id="{8D28BA20-90E5-434A-8097-EE9F78EF240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78689" y="3397548"/>
                    <a:ext cx="70066" cy="62904"/>
                  </a:xfrm>
                  <a:custGeom>
                    <a:avLst/>
                    <a:gdLst>
                      <a:gd name="connsiteX0" fmla="*/ 132227 w 264453"/>
                      <a:gd name="connsiteY0" fmla="*/ 0 h 340084"/>
                      <a:gd name="connsiteX1" fmla="*/ 229276 w 264453"/>
                      <a:gd name="connsiteY1" fmla="*/ 3053 h 340084"/>
                      <a:gd name="connsiteX2" fmla="*/ 264453 w 264453"/>
                      <a:gd name="connsiteY2" fmla="*/ 279411 h 340084"/>
                      <a:gd name="connsiteX3" fmla="*/ 262512 w 264453"/>
                      <a:gd name="connsiteY3" fmla="*/ 279411 h 340084"/>
                      <a:gd name="connsiteX4" fmla="*/ 264453 w 264453"/>
                      <a:gd name="connsiteY4" fmla="*/ 283523 h 340084"/>
                      <a:gd name="connsiteX5" fmla="*/ 132227 w 264453"/>
                      <a:gd name="connsiteY5" fmla="*/ 340084 h 340084"/>
                      <a:gd name="connsiteX6" fmla="*/ 1 w 264453"/>
                      <a:gd name="connsiteY6" fmla="*/ 283523 h 340084"/>
                      <a:gd name="connsiteX7" fmla="*/ 1942 w 264453"/>
                      <a:gd name="connsiteY7" fmla="*/ 279411 h 340084"/>
                      <a:gd name="connsiteX8" fmla="*/ 0 w 264453"/>
                      <a:gd name="connsiteY8" fmla="*/ 279411 h 340084"/>
                      <a:gd name="connsiteX9" fmla="*/ 35177 w 264453"/>
                      <a:gd name="connsiteY9" fmla="*/ 3053 h 340084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  <a:gd name="connsiteX0" fmla="*/ 138577 w 264453"/>
                      <a:gd name="connsiteY0" fmla="*/ 0 h 375009"/>
                      <a:gd name="connsiteX1" fmla="*/ 229276 w 264453"/>
                      <a:gd name="connsiteY1" fmla="*/ 37978 h 375009"/>
                      <a:gd name="connsiteX2" fmla="*/ 264453 w 264453"/>
                      <a:gd name="connsiteY2" fmla="*/ 314336 h 375009"/>
                      <a:gd name="connsiteX3" fmla="*/ 262512 w 264453"/>
                      <a:gd name="connsiteY3" fmla="*/ 314336 h 375009"/>
                      <a:gd name="connsiteX4" fmla="*/ 264453 w 264453"/>
                      <a:gd name="connsiteY4" fmla="*/ 318448 h 375009"/>
                      <a:gd name="connsiteX5" fmla="*/ 132227 w 264453"/>
                      <a:gd name="connsiteY5" fmla="*/ 375009 h 375009"/>
                      <a:gd name="connsiteX6" fmla="*/ 1 w 264453"/>
                      <a:gd name="connsiteY6" fmla="*/ 318448 h 375009"/>
                      <a:gd name="connsiteX7" fmla="*/ 1942 w 264453"/>
                      <a:gd name="connsiteY7" fmla="*/ 314336 h 375009"/>
                      <a:gd name="connsiteX8" fmla="*/ 0 w 264453"/>
                      <a:gd name="connsiteY8" fmla="*/ 314336 h 375009"/>
                      <a:gd name="connsiteX9" fmla="*/ 35177 w 264453"/>
                      <a:gd name="connsiteY9" fmla="*/ 37978 h 375009"/>
                      <a:gd name="connsiteX10" fmla="*/ 138577 w 264453"/>
                      <a:gd name="connsiteY10" fmla="*/ 0 h 375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4453" h="375009">
                        <a:moveTo>
                          <a:pt x="138577" y="0"/>
                        </a:moveTo>
                        <a:cubicBezTo>
                          <a:pt x="219610" y="-41"/>
                          <a:pt x="199043" y="25319"/>
                          <a:pt x="229276" y="37978"/>
                        </a:cubicBezTo>
                        <a:lnTo>
                          <a:pt x="264453" y="314336"/>
                        </a:lnTo>
                        <a:lnTo>
                          <a:pt x="262512" y="314336"/>
                        </a:lnTo>
                        <a:lnTo>
                          <a:pt x="264453" y="318448"/>
                        </a:lnTo>
                        <a:cubicBezTo>
                          <a:pt x="264453" y="349686"/>
                          <a:pt x="205253" y="375009"/>
                          <a:pt x="132227" y="375009"/>
                        </a:cubicBezTo>
                        <a:cubicBezTo>
                          <a:pt x="59201" y="375009"/>
                          <a:pt x="1" y="349686"/>
                          <a:pt x="1" y="318448"/>
                        </a:cubicBezTo>
                        <a:lnTo>
                          <a:pt x="1942" y="314336"/>
                        </a:lnTo>
                        <a:lnTo>
                          <a:pt x="0" y="314336"/>
                        </a:lnTo>
                        <a:lnTo>
                          <a:pt x="35177" y="37978"/>
                        </a:lnTo>
                        <a:cubicBezTo>
                          <a:pt x="67527" y="36960"/>
                          <a:pt x="57544" y="41"/>
                          <a:pt x="138577" y="0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4" name="月 843">
                    <a:extLst>
                      <a:ext uri="{FF2B5EF4-FFF2-40B4-BE49-F238E27FC236}">
                        <a16:creationId xmlns:a16="http://schemas.microsoft.com/office/drawing/2014/main" id="{4FD4EF77-04C5-49DA-8A75-21612EFDA8C8}"/>
                      </a:ext>
                    </a:extLst>
                  </p:cNvPr>
                  <p:cNvSpPr/>
                  <p:nvPr/>
                </p:nvSpPr>
                <p:spPr>
                  <a:xfrm>
                    <a:off x="3269216" y="3351937"/>
                    <a:ext cx="52405" cy="150019"/>
                  </a:xfrm>
                  <a:prstGeom prst="moon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D43B5AA1-22AA-4529-8C94-A9A0D9EB786C}"/>
                    </a:ext>
                  </a:extLst>
                </p:cNvPr>
                <p:cNvSpPr/>
                <p:nvPr/>
              </p:nvSpPr>
              <p:spPr>
                <a:xfrm>
                  <a:off x="2621757" y="2832737"/>
                  <a:ext cx="352861" cy="161954"/>
                </a:xfrm>
                <a:custGeom>
                  <a:avLst/>
                  <a:gdLst>
                    <a:gd name="connsiteX0" fmla="*/ 158515 w 338730"/>
                    <a:gd name="connsiteY0" fmla="*/ 29570 h 155469"/>
                    <a:gd name="connsiteX1" fmla="*/ 237817 w 338730"/>
                    <a:gd name="connsiteY1" fmla="*/ 50668 h 155469"/>
                    <a:gd name="connsiteX2" fmla="*/ 335408 w 338730"/>
                    <a:gd name="connsiteY2" fmla="*/ 140909 h 155469"/>
                    <a:gd name="connsiteX3" fmla="*/ 215774 w 338730"/>
                    <a:gd name="connsiteY3" fmla="*/ 109577 h 155469"/>
                    <a:gd name="connsiteX4" fmla="*/ 99455 w 338730"/>
                    <a:gd name="connsiteY4" fmla="*/ 52621 h 155469"/>
                    <a:gd name="connsiteX5" fmla="*/ 158515 w 338730"/>
                    <a:gd name="connsiteY5" fmla="*/ 29570 h 155469"/>
                    <a:gd name="connsiteX6" fmla="*/ 36194 w 338730"/>
                    <a:gd name="connsiteY6" fmla="*/ 0 h 155469"/>
                    <a:gd name="connsiteX7" fmla="*/ 72388 w 338730"/>
                    <a:gd name="connsiteY7" fmla="*/ 36194 h 155469"/>
                    <a:gd name="connsiteX8" fmla="*/ 36194 w 338730"/>
                    <a:gd name="connsiteY8" fmla="*/ 72388 h 155469"/>
                    <a:gd name="connsiteX9" fmla="*/ 0 w 338730"/>
                    <a:gd name="connsiteY9" fmla="*/ 36194 h 155469"/>
                    <a:gd name="connsiteX10" fmla="*/ 36194 w 338730"/>
                    <a:gd name="connsiteY10" fmla="*/ 0 h 15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8730" h="155469">
                      <a:moveTo>
                        <a:pt x="158515" y="29570"/>
                      </a:moveTo>
                      <a:cubicBezTo>
                        <a:pt x="186648" y="32761"/>
                        <a:pt x="218154" y="43311"/>
                        <a:pt x="237817" y="50668"/>
                      </a:cubicBezTo>
                      <a:cubicBezTo>
                        <a:pt x="277142" y="65382"/>
                        <a:pt x="355816" y="103137"/>
                        <a:pt x="335408" y="140909"/>
                      </a:cubicBezTo>
                      <a:cubicBezTo>
                        <a:pt x="314999" y="178680"/>
                        <a:pt x="264624" y="133816"/>
                        <a:pt x="215774" y="109577"/>
                      </a:cubicBezTo>
                      <a:cubicBezTo>
                        <a:pt x="166925" y="85339"/>
                        <a:pt x="87118" y="96772"/>
                        <a:pt x="99455" y="52621"/>
                      </a:cubicBezTo>
                      <a:cubicBezTo>
                        <a:pt x="105623" y="30546"/>
                        <a:pt x="130383" y="26379"/>
                        <a:pt x="158515" y="29570"/>
                      </a:cubicBezTo>
                      <a:close/>
                      <a:moveTo>
                        <a:pt x="36194" y="0"/>
                      </a:moveTo>
                      <a:cubicBezTo>
                        <a:pt x="56183" y="0"/>
                        <a:pt x="72388" y="16205"/>
                        <a:pt x="72388" y="36194"/>
                      </a:cubicBezTo>
                      <a:cubicBezTo>
                        <a:pt x="72388" y="56183"/>
                        <a:pt x="56183" y="72388"/>
                        <a:pt x="36194" y="72388"/>
                      </a:cubicBezTo>
                      <a:cubicBezTo>
                        <a:pt x="16205" y="72388"/>
                        <a:pt x="0" y="56183"/>
                        <a:pt x="0" y="36194"/>
                      </a:cubicBezTo>
                      <a:cubicBezTo>
                        <a:pt x="0" y="16205"/>
                        <a:pt x="16205" y="0"/>
                        <a:pt x="361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61" name="グループ化 860">
            <a:extLst>
              <a:ext uri="{FF2B5EF4-FFF2-40B4-BE49-F238E27FC236}">
                <a16:creationId xmlns:a16="http://schemas.microsoft.com/office/drawing/2014/main" id="{B9163284-2419-42A0-8E83-3843A1E571B0}"/>
              </a:ext>
            </a:extLst>
          </p:cNvPr>
          <p:cNvGrpSpPr/>
          <p:nvPr/>
        </p:nvGrpSpPr>
        <p:grpSpPr>
          <a:xfrm>
            <a:off x="6747362" y="4351360"/>
            <a:ext cx="2368926" cy="1487473"/>
            <a:chOff x="6747362" y="1507576"/>
            <a:chExt cx="2368926" cy="1487473"/>
          </a:xfrm>
        </p:grpSpPr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EFCF00F1-7896-41D1-822E-E3CB3E24713E}"/>
                </a:ext>
              </a:extLst>
            </p:cNvPr>
            <p:cNvGrpSpPr/>
            <p:nvPr/>
          </p:nvGrpSpPr>
          <p:grpSpPr>
            <a:xfrm>
              <a:off x="6747362" y="1565843"/>
              <a:ext cx="2368926" cy="1429206"/>
              <a:chOff x="6693606" y="4625264"/>
              <a:chExt cx="2368926" cy="1429206"/>
            </a:xfrm>
          </p:grpSpPr>
          <p:sp>
            <p:nvSpPr>
              <p:cNvPr id="925" name="楕円 1020">
                <a:extLst>
                  <a:ext uri="{FF2B5EF4-FFF2-40B4-BE49-F238E27FC236}">
                    <a16:creationId xmlns:a16="http://schemas.microsoft.com/office/drawing/2014/main" id="{052140B5-ED99-43B4-BB0F-D2980E4FC5F2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8E8DE787-B802-430E-9553-783F6B9EFEF4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998AAAEA-A83B-4874-A0EC-425B97A22CE4}"/>
                </a:ext>
              </a:extLst>
            </p:cNvPr>
            <p:cNvGrpSpPr/>
            <p:nvPr/>
          </p:nvGrpSpPr>
          <p:grpSpPr>
            <a:xfrm>
              <a:off x="6998057" y="1507576"/>
              <a:ext cx="1867536" cy="1211432"/>
              <a:chOff x="3909329" y="3637475"/>
              <a:chExt cx="3791403" cy="2459407"/>
            </a:xfrm>
          </p:grpSpPr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B47EA6BB-3AF1-4EDE-9975-A39518ECD11D}"/>
                  </a:ext>
                </a:extLst>
              </p:cNvPr>
              <p:cNvSpPr/>
              <p:nvPr/>
            </p:nvSpPr>
            <p:spPr>
              <a:xfrm>
                <a:off x="3926068" y="3719703"/>
                <a:ext cx="3774664" cy="237717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A8671A7A-77F1-462F-ACD1-F2D777241AB8}"/>
                  </a:ext>
                </a:extLst>
              </p:cNvPr>
              <p:cNvSpPr/>
              <p:nvPr/>
            </p:nvSpPr>
            <p:spPr>
              <a:xfrm>
                <a:off x="3926068" y="3655891"/>
                <a:ext cx="3774664" cy="2377179"/>
              </a:xfrm>
              <a:prstGeom prst="ellips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6A70DAA4-56E8-4B72-B1EE-BAA85264E38E}"/>
                  </a:ext>
                </a:extLst>
              </p:cNvPr>
              <p:cNvGrpSpPr/>
              <p:nvPr/>
            </p:nvGrpSpPr>
            <p:grpSpPr>
              <a:xfrm flipH="1">
                <a:off x="6746700" y="4057955"/>
                <a:ext cx="887994" cy="1380864"/>
                <a:chOff x="3948113" y="4133851"/>
                <a:chExt cx="638175" cy="1310686"/>
              </a:xfrm>
            </p:grpSpPr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DFF5A9C7-9266-4B3E-B6D2-A3F846F5F8A3}"/>
                    </a:ext>
                  </a:extLst>
                </p:cNvPr>
                <p:cNvSpPr/>
                <p:nvPr/>
              </p:nvSpPr>
              <p:spPr>
                <a:xfrm>
                  <a:off x="3948113" y="4133851"/>
                  <a:ext cx="638175" cy="681038"/>
                </a:xfrm>
                <a:custGeom>
                  <a:avLst/>
                  <a:gdLst>
                    <a:gd name="connsiteX0" fmla="*/ 423862 w 638175"/>
                    <a:gd name="connsiteY0" fmla="*/ 0 h 681038"/>
                    <a:gd name="connsiteX1" fmla="*/ 0 w 638175"/>
                    <a:gd name="connsiteY1" fmla="*/ 542925 h 681038"/>
                    <a:gd name="connsiteX2" fmla="*/ 347662 w 638175"/>
                    <a:gd name="connsiteY2" fmla="*/ 681038 h 681038"/>
                    <a:gd name="connsiteX3" fmla="*/ 566737 w 638175"/>
                    <a:gd name="connsiteY3" fmla="*/ 481013 h 681038"/>
                    <a:gd name="connsiteX4" fmla="*/ 638175 w 638175"/>
                    <a:gd name="connsiteY4" fmla="*/ 223838 h 681038"/>
                    <a:gd name="connsiteX5" fmla="*/ 423862 w 638175"/>
                    <a:gd name="connsiteY5" fmla="*/ 0 h 681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8175" h="681038">
                      <a:moveTo>
                        <a:pt x="423862" y="0"/>
                      </a:moveTo>
                      <a:lnTo>
                        <a:pt x="0" y="542925"/>
                      </a:lnTo>
                      <a:lnTo>
                        <a:pt x="347662" y="681038"/>
                      </a:lnTo>
                      <a:lnTo>
                        <a:pt x="566737" y="481013"/>
                      </a:lnTo>
                      <a:lnTo>
                        <a:pt x="638175" y="223838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4F133EDF-788E-46C2-855B-318E8DDAC40A}"/>
                    </a:ext>
                  </a:extLst>
                </p:cNvPr>
                <p:cNvSpPr/>
                <p:nvPr/>
              </p:nvSpPr>
              <p:spPr>
                <a:xfrm>
                  <a:off x="3971925" y="4622396"/>
                  <a:ext cx="443948" cy="822141"/>
                </a:xfrm>
                <a:custGeom>
                  <a:avLst/>
                  <a:gdLst>
                    <a:gd name="connsiteX0" fmla="*/ 42862 w 371475"/>
                    <a:gd name="connsiteY0" fmla="*/ 438150 h 633413"/>
                    <a:gd name="connsiteX1" fmla="*/ 0 w 371475"/>
                    <a:gd name="connsiteY1" fmla="*/ 171450 h 633413"/>
                    <a:gd name="connsiteX2" fmla="*/ 147637 w 371475"/>
                    <a:gd name="connsiteY2" fmla="*/ 0 h 633413"/>
                    <a:gd name="connsiteX3" fmla="*/ 371475 w 371475"/>
                    <a:gd name="connsiteY3" fmla="*/ 285750 h 633413"/>
                    <a:gd name="connsiteX4" fmla="*/ 242887 w 371475"/>
                    <a:gd name="connsiteY4" fmla="*/ 633413 h 633413"/>
                    <a:gd name="connsiteX5" fmla="*/ 42862 w 371475"/>
                    <a:gd name="connsiteY5" fmla="*/ 438150 h 633413"/>
                    <a:gd name="connsiteX0" fmla="*/ 0 w 385763"/>
                    <a:gd name="connsiteY0" fmla="*/ 504825 h 633413"/>
                    <a:gd name="connsiteX1" fmla="*/ 14288 w 385763"/>
                    <a:gd name="connsiteY1" fmla="*/ 171450 h 633413"/>
                    <a:gd name="connsiteX2" fmla="*/ 161925 w 385763"/>
                    <a:gd name="connsiteY2" fmla="*/ 0 h 633413"/>
                    <a:gd name="connsiteX3" fmla="*/ 385763 w 385763"/>
                    <a:gd name="connsiteY3" fmla="*/ 285750 h 633413"/>
                    <a:gd name="connsiteX4" fmla="*/ 257175 w 385763"/>
                    <a:gd name="connsiteY4" fmla="*/ 633413 h 633413"/>
                    <a:gd name="connsiteX5" fmla="*/ 0 w 385763"/>
                    <a:gd name="connsiteY5" fmla="*/ 504825 h 633413"/>
                    <a:gd name="connsiteX0" fmla="*/ 0 w 385763"/>
                    <a:gd name="connsiteY0" fmla="*/ 504825 h 700088"/>
                    <a:gd name="connsiteX1" fmla="*/ 14288 w 385763"/>
                    <a:gd name="connsiteY1" fmla="*/ 171450 h 700088"/>
                    <a:gd name="connsiteX2" fmla="*/ 161925 w 385763"/>
                    <a:gd name="connsiteY2" fmla="*/ 0 h 700088"/>
                    <a:gd name="connsiteX3" fmla="*/ 385763 w 385763"/>
                    <a:gd name="connsiteY3" fmla="*/ 285750 h 700088"/>
                    <a:gd name="connsiteX4" fmla="*/ 195262 w 385763"/>
                    <a:gd name="connsiteY4" fmla="*/ 700088 h 700088"/>
                    <a:gd name="connsiteX5" fmla="*/ 0 w 385763"/>
                    <a:gd name="connsiteY5" fmla="*/ 504825 h 700088"/>
                    <a:gd name="connsiteX0" fmla="*/ 0 w 385763"/>
                    <a:gd name="connsiteY0" fmla="*/ 540989 h 736252"/>
                    <a:gd name="connsiteX1" fmla="*/ 14288 w 385763"/>
                    <a:gd name="connsiteY1" fmla="*/ 207614 h 736252"/>
                    <a:gd name="connsiteX2" fmla="*/ 237224 w 385763"/>
                    <a:gd name="connsiteY2" fmla="*/ 0 h 736252"/>
                    <a:gd name="connsiteX3" fmla="*/ 385763 w 385763"/>
                    <a:gd name="connsiteY3" fmla="*/ 321914 h 736252"/>
                    <a:gd name="connsiteX4" fmla="*/ 195262 w 385763"/>
                    <a:gd name="connsiteY4" fmla="*/ 736252 h 736252"/>
                    <a:gd name="connsiteX5" fmla="*/ 0 w 385763"/>
                    <a:gd name="connsiteY5" fmla="*/ 540989 h 736252"/>
                    <a:gd name="connsiteX0" fmla="*/ 0 w 385763"/>
                    <a:gd name="connsiteY0" fmla="*/ 522907 h 736252"/>
                    <a:gd name="connsiteX1" fmla="*/ 14288 w 385763"/>
                    <a:gd name="connsiteY1" fmla="*/ 207614 h 736252"/>
                    <a:gd name="connsiteX2" fmla="*/ 237224 w 385763"/>
                    <a:gd name="connsiteY2" fmla="*/ 0 h 736252"/>
                    <a:gd name="connsiteX3" fmla="*/ 385763 w 385763"/>
                    <a:gd name="connsiteY3" fmla="*/ 321914 h 736252"/>
                    <a:gd name="connsiteX4" fmla="*/ 195262 w 385763"/>
                    <a:gd name="connsiteY4" fmla="*/ 736252 h 736252"/>
                    <a:gd name="connsiteX5" fmla="*/ 0 w 385763"/>
                    <a:gd name="connsiteY5" fmla="*/ 522907 h 736252"/>
                    <a:gd name="connsiteX0" fmla="*/ 0 w 443948"/>
                    <a:gd name="connsiteY0" fmla="*/ 522907 h 736252"/>
                    <a:gd name="connsiteX1" fmla="*/ 14288 w 443948"/>
                    <a:gd name="connsiteY1" fmla="*/ 207614 h 736252"/>
                    <a:gd name="connsiteX2" fmla="*/ 237224 w 443948"/>
                    <a:gd name="connsiteY2" fmla="*/ 0 h 736252"/>
                    <a:gd name="connsiteX3" fmla="*/ 443948 w 443948"/>
                    <a:gd name="connsiteY3" fmla="*/ 385200 h 736252"/>
                    <a:gd name="connsiteX4" fmla="*/ 195262 w 443948"/>
                    <a:gd name="connsiteY4" fmla="*/ 736252 h 736252"/>
                    <a:gd name="connsiteX5" fmla="*/ 0 w 443948"/>
                    <a:gd name="connsiteY5" fmla="*/ 522907 h 736252"/>
                    <a:gd name="connsiteX0" fmla="*/ 0 w 443948"/>
                    <a:gd name="connsiteY0" fmla="*/ 522907 h 822141"/>
                    <a:gd name="connsiteX1" fmla="*/ 14288 w 443948"/>
                    <a:gd name="connsiteY1" fmla="*/ 207614 h 822141"/>
                    <a:gd name="connsiteX2" fmla="*/ 237224 w 443948"/>
                    <a:gd name="connsiteY2" fmla="*/ 0 h 822141"/>
                    <a:gd name="connsiteX3" fmla="*/ 443948 w 443948"/>
                    <a:gd name="connsiteY3" fmla="*/ 385200 h 822141"/>
                    <a:gd name="connsiteX4" fmla="*/ 178149 w 443948"/>
                    <a:gd name="connsiteY4" fmla="*/ 822141 h 822141"/>
                    <a:gd name="connsiteX5" fmla="*/ 0 w 443948"/>
                    <a:gd name="connsiteY5" fmla="*/ 522907 h 822141"/>
                    <a:gd name="connsiteX0" fmla="*/ 0 w 443948"/>
                    <a:gd name="connsiteY0" fmla="*/ 522907 h 822141"/>
                    <a:gd name="connsiteX1" fmla="*/ 14288 w 443948"/>
                    <a:gd name="connsiteY1" fmla="*/ 207614 h 822141"/>
                    <a:gd name="connsiteX2" fmla="*/ 237224 w 443948"/>
                    <a:gd name="connsiteY2" fmla="*/ 0 h 822141"/>
                    <a:gd name="connsiteX3" fmla="*/ 443948 w 443948"/>
                    <a:gd name="connsiteY3" fmla="*/ 385200 h 822141"/>
                    <a:gd name="connsiteX4" fmla="*/ 178149 w 443948"/>
                    <a:gd name="connsiteY4" fmla="*/ 822141 h 822141"/>
                    <a:gd name="connsiteX5" fmla="*/ 0 w 443948"/>
                    <a:gd name="connsiteY5" fmla="*/ 522907 h 822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3948" h="822141">
                      <a:moveTo>
                        <a:pt x="0" y="522907"/>
                      </a:moveTo>
                      <a:lnTo>
                        <a:pt x="14288" y="207614"/>
                      </a:lnTo>
                      <a:lnTo>
                        <a:pt x="237224" y="0"/>
                      </a:lnTo>
                      <a:lnTo>
                        <a:pt x="443948" y="385200"/>
                      </a:lnTo>
                      <a:lnTo>
                        <a:pt x="178149" y="822141"/>
                      </a:lnTo>
                      <a:cubicBezTo>
                        <a:pt x="87962" y="744998"/>
                        <a:pt x="59383" y="622652"/>
                        <a:pt x="0" y="52290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9EA63F88-D4D2-4287-8EC2-9538417820C1}"/>
                  </a:ext>
                </a:extLst>
              </p:cNvPr>
              <p:cNvGrpSpPr/>
              <p:nvPr/>
            </p:nvGrpSpPr>
            <p:grpSpPr>
              <a:xfrm>
                <a:off x="3948113" y="4133850"/>
                <a:ext cx="638175" cy="1224798"/>
                <a:chOff x="3948113" y="4133850"/>
                <a:chExt cx="638175" cy="1224798"/>
              </a:xfrm>
            </p:grpSpPr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D7AD56D7-DB83-4651-8C84-8906EC5186D2}"/>
                    </a:ext>
                  </a:extLst>
                </p:cNvPr>
                <p:cNvSpPr/>
                <p:nvPr/>
              </p:nvSpPr>
              <p:spPr>
                <a:xfrm>
                  <a:off x="3948113" y="4133850"/>
                  <a:ext cx="638175" cy="681038"/>
                </a:xfrm>
                <a:custGeom>
                  <a:avLst/>
                  <a:gdLst>
                    <a:gd name="connsiteX0" fmla="*/ 423862 w 638175"/>
                    <a:gd name="connsiteY0" fmla="*/ 0 h 681038"/>
                    <a:gd name="connsiteX1" fmla="*/ 0 w 638175"/>
                    <a:gd name="connsiteY1" fmla="*/ 542925 h 681038"/>
                    <a:gd name="connsiteX2" fmla="*/ 347662 w 638175"/>
                    <a:gd name="connsiteY2" fmla="*/ 681038 h 681038"/>
                    <a:gd name="connsiteX3" fmla="*/ 566737 w 638175"/>
                    <a:gd name="connsiteY3" fmla="*/ 481013 h 681038"/>
                    <a:gd name="connsiteX4" fmla="*/ 638175 w 638175"/>
                    <a:gd name="connsiteY4" fmla="*/ 223838 h 681038"/>
                    <a:gd name="connsiteX5" fmla="*/ 423862 w 638175"/>
                    <a:gd name="connsiteY5" fmla="*/ 0 h 681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8175" h="681038">
                      <a:moveTo>
                        <a:pt x="423862" y="0"/>
                      </a:moveTo>
                      <a:lnTo>
                        <a:pt x="0" y="542925"/>
                      </a:lnTo>
                      <a:lnTo>
                        <a:pt x="347662" y="681038"/>
                      </a:lnTo>
                      <a:lnTo>
                        <a:pt x="566737" y="481013"/>
                      </a:lnTo>
                      <a:lnTo>
                        <a:pt x="638175" y="223838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A938FA6D-3D4C-47E3-8FF5-7A6025DA9F1E}"/>
                    </a:ext>
                  </a:extLst>
                </p:cNvPr>
                <p:cNvSpPr/>
                <p:nvPr/>
              </p:nvSpPr>
              <p:spPr>
                <a:xfrm>
                  <a:off x="3971925" y="4658560"/>
                  <a:ext cx="385763" cy="700088"/>
                </a:xfrm>
                <a:custGeom>
                  <a:avLst/>
                  <a:gdLst>
                    <a:gd name="connsiteX0" fmla="*/ 42862 w 371475"/>
                    <a:gd name="connsiteY0" fmla="*/ 438150 h 633413"/>
                    <a:gd name="connsiteX1" fmla="*/ 0 w 371475"/>
                    <a:gd name="connsiteY1" fmla="*/ 171450 h 633413"/>
                    <a:gd name="connsiteX2" fmla="*/ 147637 w 371475"/>
                    <a:gd name="connsiteY2" fmla="*/ 0 h 633413"/>
                    <a:gd name="connsiteX3" fmla="*/ 371475 w 371475"/>
                    <a:gd name="connsiteY3" fmla="*/ 285750 h 633413"/>
                    <a:gd name="connsiteX4" fmla="*/ 242887 w 371475"/>
                    <a:gd name="connsiteY4" fmla="*/ 633413 h 633413"/>
                    <a:gd name="connsiteX5" fmla="*/ 42862 w 371475"/>
                    <a:gd name="connsiteY5" fmla="*/ 438150 h 633413"/>
                    <a:gd name="connsiteX0" fmla="*/ 0 w 385763"/>
                    <a:gd name="connsiteY0" fmla="*/ 504825 h 633413"/>
                    <a:gd name="connsiteX1" fmla="*/ 14288 w 385763"/>
                    <a:gd name="connsiteY1" fmla="*/ 171450 h 633413"/>
                    <a:gd name="connsiteX2" fmla="*/ 161925 w 385763"/>
                    <a:gd name="connsiteY2" fmla="*/ 0 h 633413"/>
                    <a:gd name="connsiteX3" fmla="*/ 385763 w 385763"/>
                    <a:gd name="connsiteY3" fmla="*/ 285750 h 633413"/>
                    <a:gd name="connsiteX4" fmla="*/ 257175 w 385763"/>
                    <a:gd name="connsiteY4" fmla="*/ 633413 h 633413"/>
                    <a:gd name="connsiteX5" fmla="*/ 0 w 385763"/>
                    <a:gd name="connsiteY5" fmla="*/ 504825 h 633413"/>
                    <a:gd name="connsiteX0" fmla="*/ 0 w 385763"/>
                    <a:gd name="connsiteY0" fmla="*/ 504825 h 700088"/>
                    <a:gd name="connsiteX1" fmla="*/ 14288 w 385763"/>
                    <a:gd name="connsiteY1" fmla="*/ 171450 h 700088"/>
                    <a:gd name="connsiteX2" fmla="*/ 161925 w 385763"/>
                    <a:gd name="connsiteY2" fmla="*/ 0 h 700088"/>
                    <a:gd name="connsiteX3" fmla="*/ 385763 w 385763"/>
                    <a:gd name="connsiteY3" fmla="*/ 285750 h 700088"/>
                    <a:gd name="connsiteX4" fmla="*/ 195262 w 385763"/>
                    <a:gd name="connsiteY4" fmla="*/ 700088 h 700088"/>
                    <a:gd name="connsiteX5" fmla="*/ 0 w 385763"/>
                    <a:gd name="connsiteY5" fmla="*/ 504825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5763" h="700088">
                      <a:moveTo>
                        <a:pt x="0" y="504825"/>
                      </a:moveTo>
                      <a:lnTo>
                        <a:pt x="14288" y="171450"/>
                      </a:lnTo>
                      <a:lnTo>
                        <a:pt x="161925" y="0"/>
                      </a:lnTo>
                      <a:lnTo>
                        <a:pt x="385763" y="285750"/>
                      </a:lnTo>
                      <a:lnTo>
                        <a:pt x="195262" y="700088"/>
                      </a:lnTo>
                      <a:lnTo>
                        <a:pt x="0" y="504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2EB5B452-208F-469E-AD44-DA34542B86B4}"/>
                  </a:ext>
                </a:extLst>
              </p:cNvPr>
              <p:cNvGrpSpPr/>
              <p:nvPr/>
            </p:nvGrpSpPr>
            <p:grpSpPr>
              <a:xfrm flipH="1">
                <a:off x="6254737" y="3698797"/>
                <a:ext cx="1066800" cy="2157412"/>
                <a:chOff x="4086225" y="3757613"/>
                <a:chExt cx="1066800" cy="2157412"/>
              </a:xfrm>
            </p:grpSpPr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2D9EE784-52B0-423D-85DB-8B46CF5B4D3F}"/>
                    </a:ext>
                  </a:extLst>
                </p:cNvPr>
                <p:cNvSpPr/>
                <p:nvPr/>
              </p:nvSpPr>
              <p:spPr>
                <a:xfrm>
                  <a:off x="4519613" y="3757613"/>
                  <a:ext cx="633412" cy="390525"/>
                </a:xfrm>
                <a:custGeom>
                  <a:avLst/>
                  <a:gdLst>
                    <a:gd name="connsiteX0" fmla="*/ 0 w 633412"/>
                    <a:gd name="connsiteY0" fmla="*/ 209550 h 390525"/>
                    <a:gd name="connsiteX1" fmla="*/ 257175 w 633412"/>
                    <a:gd name="connsiteY1" fmla="*/ 390525 h 390525"/>
                    <a:gd name="connsiteX2" fmla="*/ 466725 w 633412"/>
                    <a:gd name="connsiteY2" fmla="*/ 390525 h 390525"/>
                    <a:gd name="connsiteX3" fmla="*/ 633412 w 633412"/>
                    <a:gd name="connsiteY3" fmla="*/ 123825 h 390525"/>
                    <a:gd name="connsiteX4" fmla="*/ 409575 w 633412"/>
                    <a:gd name="connsiteY4" fmla="*/ 0 h 390525"/>
                    <a:gd name="connsiteX5" fmla="*/ 0 w 633412"/>
                    <a:gd name="connsiteY5" fmla="*/ 209550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3412" h="390525">
                      <a:moveTo>
                        <a:pt x="0" y="209550"/>
                      </a:moveTo>
                      <a:lnTo>
                        <a:pt x="257175" y="390525"/>
                      </a:lnTo>
                      <a:lnTo>
                        <a:pt x="466725" y="390525"/>
                      </a:lnTo>
                      <a:lnTo>
                        <a:pt x="633412" y="123825"/>
                      </a:lnTo>
                      <a:lnTo>
                        <a:pt x="409575" y="0"/>
                      </a:lnTo>
                      <a:lnTo>
                        <a:pt x="0" y="20955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41B2540C-E6F2-4C82-8E6C-F0153E9C48A6}"/>
                    </a:ext>
                  </a:extLst>
                </p:cNvPr>
                <p:cNvSpPr/>
                <p:nvPr/>
              </p:nvSpPr>
              <p:spPr>
                <a:xfrm>
                  <a:off x="4286250" y="4000500"/>
                  <a:ext cx="723900" cy="661988"/>
                </a:xfrm>
                <a:custGeom>
                  <a:avLst/>
                  <a:gdLst>
                    <a:gd name="connsiteX0" fmla="*/ 0 w 723900"/>
                    <a:gd name="connsiteY0" fmla="*/ 471488 h 661988"/>
                    <a:gd name="connsiteX1" fmla="*/ 495300 w 723900"/>
                    <a:gd name="connsiteY1" fmla="*/ 661988 h 661988"/>
                    <a:gd name="connsiteX2" fmla="*/ 714375 w 723900"/>
                    <a:gd name="connsiteY2" fmla="*/ 457200 h 661988"/>
                    <a:gd name="connsiteX3" fmla="*/ 723900 w 723900"/>
                    <a:gd name="connsiteY3" fmla="*/ 204788 h 661988"/>
                    <a:gd name="connsiteX4" fmla="*/ 490538 w 723900"/>
                    <a:gd name="connsiteY4" fmla="*/ 0 h 661988"/>
                    <a:gd name="connsiteX5" fmla="*/ 0 w 723900"/>
                    <a:gd name="connsiteY5" fmla="*/ 471488 h 66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3900" h="661988">
                      <a:moveTo>
                        <a:pt x="0" y="471488"/>
                      </a:moveTo>
                      <a:lnTo>
                        <a:pt x="495300" y="661988"/>
                      </a:lnTo>
                      <a:lnTo>
                        <a:pt x="714375" y="457200"/>
                      </a:lnTo>
                      <a:lnTo>
                        <a:pt x="723900" y="204788"/>
                      </a:lnTo>
                      <a:lnTo>
                        <a:pt x="490538" y="0"/>
                      </a:lnTo>
                      <a:lnTo>
                        <a:pt x="0" y="47148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72F9BDA0-7BA1-41C1-9F52-9E7FD34FBA88}"/>
                    </a:ext>
                  </a:extLst>
                </p:cNvPr>
                <p:cNvSpPr/>
                <p:nvPr/>
              </p:nvSpPr>
              <p:spPr>
                <a:xfrm>
                  <a:off x="4095750" y="4476750"/>
                  <a:ext cx="747713" cy="842963"/>
                </a:xfrm>
                <a:custGeom>
                  <a:avLst/>
                  <a:gdLst>
                    <a:gd name="connsiteX0" fmla="*/ 533400 w 747713"/>
                    <a:gd name="connsiteY0" fmla="*/ 0 h 842963"/>
                    <a:gd name="connsiteX1" fmla="*/ 0 w 747713"/>
                    <a:gd name="connsiteY1" fmla="*/ 633413 h 842963"/>
                    <a:gd name="connsiteX2" fmla="*/ 361950 w 747713"/>
                    <a:gd name="connsiteY2" fmla="*/ 842963 h 842963"/>
                    <a:gd name="connsiteX3" fmla="*/ 747713 w 747713"/>
                    <a:gd name="connsiteY3" fmla="*/ 842963 h 842963"/>
                    <a:gd name="connsiteX4" fmla="*/ 747713 w 747713"/>
                    <a:gd name="connsiteY4" fmla="*/ 347663 h 842963"/>
                    <a:gd name="connsiteX5" fmla="*/ 533400 w 747713"/>
                    <a:gd name="connsiteY5" fmla="*/ 0 h 84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47713" h="842963">
                      <a:moveTo>
                        <a:pt x="533400" y="0"/>
                      </a:moveTo>
                      <a:lnTo>
                        <a:pt x="0" y="633413"/>
                      </a:lnTo>
                      <a:lnTo>
                        <a:pt x="361950" y="842963"/>
                      </a:lnTo>
                      <a:lnTo>
                        <a:pt x="747713" y="842963"/>
                      </a:lnTo>
                      <a:lnTo>
                        <a:pt x="747713" y="347663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8357DBCA-DBCF-46F5-868D-967C72140A30}"/>
                    </a:ext>
                  </a:extLst>
                </p:cNvPr>
                <p:cNvSpPr/>
                <p:nvPr/>
              </p:nvSpPr>
              <p:spPr>
                <a:xfrm>
                  <a:off x="4086225" y="5157788"/>
                  <a:ext cx="728662" cy="757237"/>
                </a:xfrm>
                <a:custGeom>
                  <a:avLst/>
                  <a:gdLst>
                    <a:gd name="connsiteX0" fmla="*/ 100012 w 428625"/>
                    <a:gd name="connsiteY0" fmla="*/ 0 h 619125"/>
                    <a:gd name="connsiteX1" fmla="*/ 0 w 428625"/>
                    <a:gd name="connsiteY1" fmla="*/ 442912 h 619125"/>
                    <a:gd name="connsiteX2" fmla="*/ 247650 w 428625"/>
                    <a:gd name="connsiteY2" fmla="*/ 619125 h 619125"/>
                    <a:gd name="connsiteX3" fmla="*/ 385762 w 428625"/>
                    <a:gd name="connsiteY3" fmla="*/ 619125 h 619125"/>
                    <a:gd name="connsiteX4" fmla="*/ 428625 w 428625"/>
                    <a:gd name="connsiteY4" fmla="*/ 314325 h 619125"/>
                    <a:gd name="connsiteX5" fmla="*/ 100012 w 428625"/>
                    <a:gd name="connsiteY5" fmla="*/ 0 h 619125"/>
                    <a:gd name="connsiteX0" fmla="*/ 400049 w 728662"/>
                    <a:gd name="connsiteY0" fmla="*/ 0 h 619125"/>
                    <a:gd name="connsiteX1" fmla="*/ 0 w 728662"/>
                    <a:gd name="connsiteY1" fmla="*/ 409574 h 619125"/>
                    <a:gd name="connsiteX2" fmla="*/ 547687 w 728662"/>
                    <a:gd name="connsiteY2" fmla="*/ 619125 h 619125"/>
                    <a:gd name="connsiteX3" fmla="*/ 685799 w 728662"/>
                    <a:gd name="connsiteY3" fmla="*/ 619125 h 619125"/>
                    <a:gd name="connsiteX4" fmla="*/ 728662 w 728662"/>
                    <a:gd name="connsiteY4" fmla="*/ 314325 h 619125"/>
                    <a:gd name="connsiteX5" fmla="*/ 400049 w 728662"/>
                    <a:gd name="connsiteY5" fmla="*/ 0 h 619125"/>
                    <a:gd name="connsiteX0" fmla="*/ 400049 w 728662"/>
                    <a:gd name="connsiteY0" fmla="*/ 0 h 757237"/>
                    <a:gd name="connsiteX1" fmla="*/ 0 w 728662"/>
                    <a:gd name="connsiteY1" fmla="*/ 409574 h 757237"/>
                    <a:gd name="connsiteX2" fmla="*/ 504825 w 728662"/>
                    <a:gd name="connsiteY2" fmla="*/ 757237 h 757237"/>
                    <a:gd name="connsiteX3" fmla="*/ 685799 w 728662"/>
                    <a:gd name="connsiteY3" fmla="*/ 619125 h 757237"/>
                    <a:gd name="connsiteX4" fmla="*/ 728662 w 728662"/>
                    <a:gd name="connsiteY4" fmla="*/ 314325 h 757237"/>
                    <a:gd name="connsiteX5" fmla="*/ 400049 w 728662"/>
                    <a:gd name="connsiteY5" fmla="*/ 0 h 757237"/>
                    <a:gd name="connsiteX0" fmla="*/ 400049 w 728662"/>
                    <a:gd name="connsiteY0" fmla="*/ 0 h 757237"/>
                    <a:gd name="connsiteX1" fmla="*/ 0 w 728662"/>
                    <a:gd name="connsiteY1" fmla="*/ 409574 h 757237"/>
                    <a:gd name="connsiteX2" fmla="*/ 504825 w 728662"/>
                    <a:gd name="connsiteY2" fmla="*/ 757237 h 757237"/>
                    <a:gd name="connsiteX3" fmla="*/ 685799 w 728662"/>
                    <a:gd name="connsiteY3" fmla="*/ 619125 h 757237"/>
                    <a:gd name="connsiteX4" fmla="*/ 728662 w 728662"/>
                    <a:gd name="connsiteY4" fmla="*/ 314325 h 757237"/>
                    <a:gd name="connsiteX5" fmla="*/ 400049 w 728662"/>
                    <a:gd name="connsiteY5" fmla="*/ 0 h 757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8662" h="757237">
                      <a:moveTo>
                        <a:pt x="400049" y="0"/>
                      </a:moveTo>
                      <a:lnTo>
                        <a:pt x="0" y="409574"/>
                      </a:lnTo>
                      <a:cubicBezTo>
                        <a:pt x="168275" y="525462"/>
                        <a:pt x="303212" y="669924"/>
                        <a:pt x="504825" y="757237"/>
                      </a:cubicBezTo>
                      <a:lnTo>
                        <a:pt x="685799" y="619125"/>
                      </a:lnTo>
                      <a:lnTo>
                        <a:pt x="728662" y="314325"/>
                      </a:lnTo>
                      <a:lnTo>
                        <a:pt x="40004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D31CBE2F-B693-490D-83A4-C5ACBD96E6E0}"/>
                  </a:ext>
                </a:extLst>
              </p:cNvPr>
              <p:cNvGrpSpPr/>
              <p:nvPr/>
            </p:nvGrpSpPr>
            <p:grpSpPr>
              <a:xfrm>
                <a:off x="4095750" y="3757613"/>
                <a:ext cx="1057275" cy="2019300"/>
                <a:chOff x="4095750" y="3757613"/>
                <a:chExt cx="1057275" cy="2019300"/>
              </a:xfrm>
            </p:grpSpPr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6913A652-973E-4B2E-9DA3-9F687C7F2198}"/>
                    </a:ext>
                  </a:extLst>
                </p:cNvPr>
                <p:cNvSpPr/>
                <p:nvPr/>
              </p:nvSpPr>
              <p:spPr>
                <a:xfrm>
                  <a:off x="4519613" y="3757613"/>
                  <a:ext cx="633412" cy="390525"/>
                </a:xfrm>
                <a:custGeom>
                  <a:avLst/>
                  <a:gdLst>
                    <a:gd name="connsiteX0" fmla="*/ 0 w 633412"/>
                    <a:gd name="connsiteY0" fmla="*/ 209550 h 390525"/>
                    <a:gd name="connsiteX1" fmla="*/ 257175 w 633412"/>
                    <a:gd name="connsiteY1" fmla="*/ 390525 h 390525"/>
                    <a:gd name="connsiteX2" fmla="*/ 466725 w 633412"/>
                    <a:gd name="connsiteY2" fmla="*/ 390525 h 390525"/>
                    <a:gd name="connsiteX3" fmla="*/ 633412 w 633412"/>
                    <a:gd name="connsiteY3" fmla="*/ 123825 h 390525"/>
                    <a:gd name="connsiteX4" fmla="*/ 409575 w 633412"/>
                    <a:gd name="connsiteY4" fmla="*/ 0 h 390525"/>
                    <a:gd name="connsiteX5" fmla="*/ 0 w 633412"/>
                    <a:gd name="connsiteY5" fmla="*/ 209550 h 390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3412" h="390525">
                      <a:moveTo>
                        <a:pt x="0" y="209550"/>
                      </a:moveTo>
                      <a:lnTo>
                        <a:pt x="257175" y="390525"/>
                      </a:lnTo>
                      <a:lnTo>
                        <a:pt x="466725" y="390525"/>
                      </a:lnTo>
                      <a:lnTo>
                        <a:pt x="633412" y="123825"/>
                      </a:lnTo>
                      <a:lnTo>
                        <a:pt x="409575" y="0"/>
                      </a:lnTo>
                      <a:lnTo>
                        <a:pt x="0" y="20955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A1091179-3005-49DE-8FCB-BCFC8CC3FE36}"/>
                    </a:ext>
                  </a:extLst>
                </p:cNvPr>
                <p:cNvSpPr/>
                <p:nvPr/>
              </p:nvSpPr>
              <p:spPr>
                <a:xfrm>
                  <a:off x="4286250" y="4000500"/>
                  <a:ext cx="723900" cy="661988"/>
                </a:xfrm>
                <a:custGeom>
                  <a:avLst/>
                  <a:gdLst>
                    <a:gd name="connsiteX0" fmla="*/ 0 w 723900"/>
                    <a:gd name="connsiteY0" fmla="*/ 471488 h 661988"/>
                    <a:gd name="connsiteX1" fmla="*/ 495300 w 723900"/>
                    <a:gd name="connsiteY1" fmla="*/ 661988 h 661988"/>
                    <a:gd name="connsiteX2" fmla="*/ 714375 w 723900"/>
                    <a:gd name="connsiteY2" fmla="*/ 457200 h 661988"/>
                    <a:gd name="connsiteX3" fmla="*/ 723900 w 723900"/>
                    <a:gd name="connsiteY3" fmla="*/ 204788 h 661988"/>
                    <a:gd name="connsiteX4" fmla="*/ 490538 w 723900"/>
                    <a:gd name="connsiteY4" fmla="*/ 0 h 661988"/>
                    <a:gd name="connsiteX5" fmla="*/ 0 w 723900"/>
                    <a:gd name="connsiteY5" fmla="*/ 471488 h 66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3900" h="661988">
                      <a:moveTo>
                        <a:pt x="0" y="471488"/>
                      </a:moveTo>
                      <a:lnTo>
                        <a:pt x="495300" y="661988"/>
                      </a:lnTo>
                      <a:lnTo>
                        <a:pt x="714375" y="457200"/>
                      </a:lnTo>
                      <a:lnTo>
                        <a:pt x="723900" y="204788"/>
                      </a:lnTo>
                      <a:lnTo>
                        <a:pt x="490538" y="0"/>
                      </a:lnTo>
                      <a:lnTo>
                        <a:pt x="0" y="47148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3D884CEA-9C52-46DF-94FA-11E701261A3E}"/>
                    </a:ext>
                  </a:extLst>
                </p:cNvPr>
                <p:cNvSpPr/>
                <p:nvPr/>
              </p:nvSpPr>
              <p:spPr>
                <a:xfrm>
                  <a:off x="4095750" y="4476750"/>
                  <a:ext cx="747713" cy="842963"/>
                </a:xfrm>
                <a:custGeom>
                  <a:avLst/>
                  <a:gdLst>
                    <a:gd name="connsiteX0" fmla="*/ 533400 w 747713"/>
                    <a:gd name="connsiteY0" fmla="*/ 0 h 842963"/>
                    <a:gd name="connsiteX1" fmla="*/ 0 w 747713"/>
                    <a:gd name="connsiteY1" fmla="*/ 633413 h 842963"/>
                    <a:gd name="connsiteX2" fmla="*/ 361950 w 747713"/>
                    <a:gd name="connsiteY2" fmla="*/ 842963 h 842963"/>
                    <a:gd name="connsiteX3" fmla="*/ 747713 w 747713"/>
                    <a:gd name="connsiteY3" fmla="*/ 842963 h 842963"/>
                    <a:gd name="connsiteX4" fmla="*/ 747713 w 747713"/>
                    <a:gd name="connsiteY4" fmla="*/ 347663 h 842963"/>
                    <a:gd name="connsiteX5" fmla="*/ 533400 w 747713"/>
                    <a:gd name="connsiteY5" fmla="*/ 0 h 84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47713" h="842963">
                      <a:moveTo>
                        <a:pt x="533400" y="0"/>
                      </a:moveTo>
                      <a:lnTo>
                        <a:pt x="0" y="633413"/>
                      </a:lnTo>
                      <a:lnTo>
                        <a:pt x="361950" y="842963"/>
                      </a:lnTo>
                      <a:lnTo>
                        <a:pt x="747713" y="842963"/>
                      </a:lnTo>
                      <a:lnTo>
                        <a:pt x="747713" y="347663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98BA63BE-4D88-4B14-B946-8D1BD5DE1159}"/>
                    </a:ext>
                  </a:extLst>
                </p:cNvPr>
                <p:cNvSpPr/>
                <p:nvPr/>
              </p:nvSpPr>
              <p:spPr>
                <a:xfrm>
                  <a:off x="4386263" y="5157788"/>
                  <a:ext cx="428625" cy="619125"/>
                </a:xfrm>
                <a:custGeom>
                  <a:avLst/>
                  <a:gdLst>
                    <a:gd name="connsiteX0" fmla="*/ 100012 w 428625"/>
                    <a:gd name="connsiteY0" fmla="*/ 0 h 619125"/>
                    <a:gd name="connsiteX1" fmla="*/ 0 w 428625"/>
                    <a:gd name="connsiteY1" fmla="*/ 442912 h 619125"/>
                    <a:gd name="connsiteX2" fmla="*/ 247650 w 428625"/>
                    <a:gd name="connsiteY2" fmla="*/ 619125 h 619125"/>
                    <a:gd name="connsiteX3" fmla="*/ 385762 w 428625"/>
                    <a:gd name="connsiteY3" fmla="*/ 619125 h 619125"/>
                    <a:gd name="connsiteX4" fmla="*/ 428625 w 428625"/>
                    <a:gd name="connsiteY4" fmla="*/ 314325 h 619125"/>
                    <a:gd name="connsiteX5" fmla="*/ 100012 w 428625"/>
                    <a:gd name="connsiteY5" fmla="*/ 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8625" h="619125">
                      <a:moveTo>
                        <a:pt x="100012" y="0"/>
                      </a:moveTo>
                      <a:lnTo>
                        <a:pt x="0" y="442912"/>
                      </a:lnTo>
                      <a:lnTo>
                        <a:pt x="247650" y="619125"/>
                      </a:lnTo>
                      <a:lnTo>
                        <a:pt x="385762" y="619125"/>
                      </a:lnTo>
                      <a:lnTo>
                        <a:pt x="428625" y="314325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90D7C783-E419-4D9A-9045-D9B59E4915C2}"/>
                  </a:ext>
                </a:extLst>
              </p:cNvPr>
              <p:cNvGrpSpPr/>
              <p:nvPr/>
            </p:nvGrpSpPr>
            <p:grpSpPr>
              <a:xfrm flipH="1">
                <a:off x="5866459" y="3651397"/>
                <a:ext cx="950051" cy="2388800"/>
                <a:chOff x="5710238" y="3646903"/>
                <a:chExt cx="950051" cy="2388800"/>
              </a:xfrm>
            </p:grpSpPr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461A55DE-1C56-4CE4-BA0B-1B809F531DF0}"/>
                    </a:ext>
                  </a:extLst>
                </p:cNvPr>
                <p:cNvSpPr/>
                <p:nvPr/>
              </p:nvSpPr>
              <p:spPr>
                <a:xfrm>
                  <a:off x="6053138" y="3646903"/>
                  <a:ext cx="607151" cy="491710"/>
                </a:xfrm>
                <a:custGeom>
                  <a:avLst/>
                  <a:gdLst>
                    <a:gd name="connsiteX0" fmla="*/ 0 w 590550"/>
                    <a:gd name="connsiteY0" fmla="*/ 195262 h 476250"/>
                    <a:gd name="connsiteX1" fmla="*/ 295275 w 590550"/>
                    <a:gd name="connsiteY1" fmla="*/ 390525 h 476250"/>
                    <a:gd name="connsiteX2" fmla="*/ 542925 w 590550"/>
                    <a:gd name="connsiteY2" fmla="*/ 476250 h 476250"/>
                    <a:gd name="connsiteX3" fmla="*/ 590550 w 590550"/>
                    <a:gd name="connsiteY3" fmla="*/ 228600 h 476250"/>
                    <a:gd name="connsiteX4" fmla="*/ 404812 w 590550"/>
                    <a:gd name="connsiteY4" fmla="*/ 0 h 476250"/>
                    <a:gd name="connsiteX5" fmla="*/ 0 w 590550"/>
                    <a:gd name="connsiteY5" fmla="*/ 195262 h 476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90550" h="476250">
                      <a:moveTo>
                        <a:pt x="0" y="195262"/>
                      </a:moveTo>
                      <a:lnTo>
                        <a:pt x="295275" y="390525"/>
                      </a:lnTo>
                      <a:lnTo>
                        <a:pt x="542925" y="476250"/>
                      </a:lnTo>
                      <a:lnTo>
                        <a:pt x="590550" y="228600"/>
                      </a:lnTo>
                      <a:lnTo>
                        <a:pt x="404812" y="0"/>
                      </a:lnTo>
                      <a:lnTo>
                        <a:pt x="0" y="19526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A58DFE4D-6DDD-447D-AD09-08C4F51522BA}"/>
                    </a:ext>
                  </a:extLst>
                </p:cNvPr>
                <p:cNvSpPr/>
                <p:nvPr/>
              </p:nvSpPr>
              <p:spPr>
                <a:xfrm>
                  <a:off x="5922923" y="3873083"/>
                  <a:ext cx="677552" cy="761644"/>
                </a:xfrm>
                <a:custGeom>
                  <a:avLst/>
                  <a:gdLst>
                    <a:gd name="connsiteX0" fmla="*/ 0 w 714375"/>
                    <a:gd name="connsiteY0" fmla="*/ 390525 h 771525"/>
                    <a:gd name="connsiteX1" fmla="*/ 371475 w 714375"/>
                    <a:gd name="connsiteY1" fmla="*/ 771525 h 771525"/>
                    <a:gd name="connsiteX2" fmla="*/ 714375 w 714375"/>
                    <a:gd name="connsiteY2" fmla="*/ 771525 h 771525"/>
                    <a:gd name="connsiteX3" fmla="*/ 714375 w 714375"/>
                    <a:gd name="connsiteY3" fmla="*/ 304800 h 771525"/>
                    <a:gd name="connsiteX4" fmla="*/ 490538 w 714375"/>
                    <a:gd name="connsiteY4" fmla="*/ 0 h 771525"/>
                    <a:gd name="connsiteX5" fmla="*/ 0 w 714375"/>
                    <a:gd name="connsiteY5" fmla="*/ 390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4375" h="771525">
                      <a:moveTo>
                        <a:pt x="0" y="390525"/>
                      </a:moveTo>
                      <a:lnTo>
                        <a:pt x="371475" y="771525"/>
                      </a:lnTo>
                      <a:lnTo>
                        <a:pt x="714375" y="771525"/>
                      </a:lnTo>
                      <a:lnTo>
                        <a:pt x="714375" y="304800"/>
                      </a:lnTo>
                      <a:lnTo>
                        <a:pt x="490538" y="0"/>
                      </a:lnTo>
                      <a:lnTo>
                        <a:pt x="0" y="39052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61656A0E-834C-4F72-B187-A8BA115C61CA}"/>
                    </a:ext>
                  </a:extLst>
                </p:cNvPr>
                <p:cNvSpPr/>
                <p:nvPr/>
              </p:nvSpPr>
              <p:spPr>
                <a:xfrm>
                  <a:off x="5757864" y="4352925"/>
                  <a:ext cx="776287" cy="804863"/>
                </a:xfrm>
                <a:custGeom>
                  <a:avLst/>
                  <a:gdLst>
                    <a:gd name="connsiteX0" fmla="*/ 0 w 776287"/>
                    <a:gd name="connsiteY0" fmla="*/ 581025 h 804863"/>
                    <a:gd name="connsiteX1" fmla="*/ 285750 w 776287"/>
                    <a:gd name="connsiteY1" fmla="*/ 804863 h 804863"/>
                    <a:gd name="connsiteX2" fmla="*/ 742950 w 776287"/>
                    <a:gd name="connsiteY2" fmla="*/ 804863 h 804863"/>
                    <a:gd name="connsiteX3" fmla="*/ 742950 w 776287"/>
                    <a:gd name="connsiteY3" fmla="*/ 419100 h 804863"/>
                    <a:gd name="connsiteX4" fmla="*/ 776287 w 776287"/>
                    <a:gd name="connsiteY4" fmla="*/ 395288 h 804863"/>
                    <a:gd name="connsiteX5" fmla="*/ 557212 w 776287"/>
                    <a:gd name="connsiteY5" fmla="*/ 0 h 804863"/>
                    <a:gd name="connsiteX6" fmla="*/ 0 w 776287"/>
                    <a:gd name="connsiteY6" fmla="*/ 581025 h 804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6287" h="804863">
                      <a:moveTo>
                        <a:pt x="0" y="581025"/>
                      </a:moveTo>
                      <a:lnTo>
                        <a:pt x="285750" y="804863"/>
                      </a:lnTo>
                      <a:lnTo>
                        <a:pt x="742950" y="804863"/>
                      </a:lnTo>
                      <a:lnTo>
                        <a:pt x="742950" y="419100"/>
                      </a:lnTo>
                      <a:lnTo>
                        <a:pt x="776287" y="395288"/>
                      </a:lnTo>
                      <a:lnTo>
                        <a:pt x="557212" y="0"/>
                      </a:lnTo>
                      <a:lnTo>
                        <a:pt x="0" y="58102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E2EBEE97-C538-48F1-A013-331756215F06}"/>
                    </a:ext>
                  </a:extLst>
                </p:cNvPr>
                <p:cNvSpPr/>
                <p:nvPr/>
              </p:nvSpPr>
              <p:spPr>
                <a:xfrm>
                  <a:off x="5710238" y="5033963"/>
                  <a:ext cx="804862" cy="704850"/>
                </a:xfrm>
                <a:custGeom>
                  <a:avLst/>
                  <a:gdLst>
                    <a:gd name="connsiteX0" fmla="*/ 0 w 804862"/>
                    <a:gd name="connsiteY0" fmla="*/ 533400 h 704850"/>
                    <a:gd name="connsiteX1" fmla="*/ 447675 w 804862"/>
                    <a:gd name="connsiteY1" fmla="*/ 704850 h 704850"/>
                    <a:gd name="connsiteX2" fmla="*/ 804862 w 804862"/>
                    <a:gd name="connsiteY2" fmla="*/ 704850 h 704850"/>
                    <a:gd name="connsiteX3" fmla="*/ 804862 w 804862"/>
                    <a:gd name="connsiteY3" fmla="*/ 381000 h 704850"/>
                    <a:gd name="connsiteX4" fmla="*/ 538162 w 804862"/>
                    <a:gd name="connsiteY4" fmla="*/ 0 h 704850"/>
                    <a:gd name="connsiteX5" fmla="*/ 0 w 804862"/>
                    <a:gd name="connsiteY5" fmla="*/ 533400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862" h="704850">
                      <a:moveTo>
                        <a:pt x="0" y="533400"/>
                      </a:moveTo>
                      <a:lnTo>
                        <a:pt x="447675" y="704850"/>
                      </a:lnTo>
                      <a:lnTo>
                        <a:pt x="804862" y="704850"/>
                      </a:lnTo>
                      <a:lnTo>
                        <a:pt x="804862" y="381000"/>
                      </a:lnTo>
                      <a:lnTo>
                        <a:pt x="538162" y="0"/>
                      </a:lnTo>
                      <a:lnTo>
                        <a:pt x="0" y="53340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DF4F91F4-6BA6-46D4-AE0D-EF0AFB686D6E}"/>
                    </a:ext>
                  </a:extLst>
                </p:cNvPr>
                <p:cNvSpPr/>
                <p:nvPr/>
              </p:nvSpPr>
              <p:spPr>
                <a:xfrm>
                  <a:off x="6162675" y="5610225"/>
                  <a:ext cx="323850" cy="425478"/>
                </a:xfrm>
                <a:custGeom>
                  <a:avLst/>
                  <a:gdLst>
                    <a:gd name="connsiteX0" fmla="*/ 57150 w 323850"/>
                    <a:gd name="connsiteY0" fmla="*/ 0 h 400050"/>
                    <a:gd name="connsiteX1" fmla="*/ 323850 w 323850"/>
                    <a:gd name="connsiteY1" fmla="*/ 176213 h 400050"/>
                    <a:gd name="connsiteX2" fmla="*/ 314325 w 323850"/>
                    <a:gd name="connsiteY2" fmla="*/ 400050 h 400050"/>
                    <a:gd name="connsiteX3" fmla="*/ 0 w 323850"/>
                    <a:gd name="connsiteY3" fmla="*/ 323850 h 400050"/>
                    <a:gd name="connsiteX4" fmla="*/ 57150 w 323850"/>
                    <a:gd name="connsiteY4" fmla="*/ 0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50" h="400050">
                      <a:moveTo>
                        <a:pt x="57150" y="0"/>
                      </a:moveTo>
                      <a:lnTo>
                        <a:pt x="323850" y="176213"/>
                      </a:lnTo>
                      <a:lnTo>
                        <a:pt x="314325" y="400050"/>
                      </a:lnTo>
                      <a:lnTo>
                        <a:pt x="0" y="323850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34092AC4-A3C1-428A-9F28-D2B885A04A90}"/>
                  </a:ext>
                </a:extLst>
              </p:cNvPr>
              <p:cNvSpPr/>
              <p:nvPr/>
            </p:nvSpPr>
            <p:spPr>
              <a:xfrm>
                <a:off x="4976813" y="3662363"/>
                <a:ext cx="590550" cy="476250"/>
              </a:xfrm>
              <a:custGeom>
                <a:avLst/>
                <a:gdLst>
                  <a:gd name="connsiteX0" fmla="*/ 0 w 590550"/>
                  <a:gd name="connsiteY0" fmla="*/ 195262 h 476250"/>
                  <a:gd name="connsiteX1" fmla="*/ 295275 w 590550"/>
                  <a:gd name="connsiteY1" fmla="*/ 390525 h 476250"/>
                  <a:gd name="connsiteX2" fmla="*/ 542925 w 590550"/>
                  <a:gd name="connsiteY2" fmla="*/ 476250 h 476250"/>
                  <a:gd name="connsiteX3" fmla="*/ 590550 w 590550"/>
                  <a:gd name="connsiteY3" fmla="*/ 228600 h 476250"/>
                  <a:gd name="connsiteX4" fmla="*/ 404812 w 590550"/>
                  <a:gd name="connsiteY4" fmla="*/ 0 h 476250"/>
                  <a:gd name="connsiteX5" fmla="*/ 0 w 590550"/>
                  <a:gd name="connsiteY5" fmla="*/ 195262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476250">
                    <a:moveTo>
                      <a:pt x="0" y="195262"/>
                    </a:moveTo>
                    <a:lnTo>
                      <a:pt x="295275" y="390525"/>
                    </a:lnTo>
                    <a:lnTo>
                      <a:pt x="542925" y="476250"/>
                    </a:lnTo>
                    <a:lnTo>
                      <a:pt x="590550" y="228600"/>
                    </a:lnTo>
                    <a:lnTo>
                      <a:pt x="404812" y="0"/>
                    </a:lnTo>
                    <a:lnTo>
                      <a:pt x="0" y="1952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台形 871">
                <a:extLst>
                  <a:ext uri="{FF2B5EF4-FFF2-40B4-BE49-F238E27FC236}">
                    <a16:creationId xmlns:a16="http://schemas.microsoft.com/office/drawing/2014/main" id="{498FF9DB-9D2F-4615-B740-DF2383C98DB0}"/>
                  </a:ext>
                </a:extLst>
              </p:cNvPr>
              <p:cNvSpPr/>
              <p:nvPr/>
            </p:nvSpPr>
            <p:spPr>
              <a:xfrm rot="10800000">
                <a:off x="5489961" y="3783651"/>
                <a:ext cx="475070" cy="209927"/>
              </a:xfrm>
              <a:prstGeom prst="trapezoid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2EAE6221-AD8C-48D9-BBFD-CABFE848D4DF}"/>
                  </a:ext>
                </a:extLst>
              </p:cNvPr>
              <p:cNvSpPr/>
              <p:nvPr/>
            </p:nvSpPr>
            <p:spPr>
              <a:xfrm>
                <a:off x="4819650" y="3905250"/>
                <a:ext cx="714375" cy="771525"/>
              </a:xfrm>
              <a:custGeom>
                <a:avLst/>
                <a:gdLst>
                  <a:gd name="connsiteX0" fmla="*/ 0 w 714375"/>
                  <a:gd name="connsiteY0" fmla="*/ 390525 h 771525"/>
                  <a:gd name="connsiteX1" fmla="*/ 371475 w 714375"/>
                  <a:gd name="connsiteY1" fmla="*/ 771525 h 771525"/>
                  <a:gd name="connsiteX2" fmla="*/ 714375 w 714375"/>
                  <a:gd name="connsiteY2" fmla="*/ 771525 h 771525"/>
                  <a:gd name="connsiteX3" fmla="*/ 714375 w 714375"/>
                  <a:gd name="connsiteY3" fmla="*/ 304800 h 771525"/>
                  <a:gd name="connsiteX4" fmla="*/ 490538 w 714375"/>
                  <a:gd name="connsiteY4" fmla="*/ 0 h 771525"/>
                  <a:gd name="connsiteX5" fmla="*/ 0 w 714375"/>
                  <a:gd name="connsiteY5" fmla="*/ 390525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4375" h="771525">
                    <a:moveTo>
                      <a:pt x="0" y="390525"/>
                    </a:moveTo>
                    <a:lnTo>
                      <a:pt x="371475" y="771525"/>
                    </a:lnTo>
                    <a:lnTo>
                      <a:pt x="714375" y="771525"/>
                    </a:lnTo>
                    <a:lnTo>
                      <a:pt x="714375" y="304800"/>
                    </a:lnTo>
                    <a:lnTo>
                      <a:pt x="490538" y="0"/>
                    </a:lnTo>
                    <a:lnTo>
                      <a:pt x="0" y="3905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台形 873">
                <a:extLst>
                  <a:ext uri="{FF2B5EF4-FFF2-40B4-BE49-F238E27FC236}">
                    <a16:creationId xmlns:a16="http://schemas.microsoft.com/office/drawing/2014/main" id="{6E55ACAA-5EBC-476E-AF2F-25904ED98EF2}"/>
                  </a:ext>
                </a:extLst>
              </p:cNvPr>
              <p:cNvSpPr/>
              <p:nvPr/>
            </p:nvSpPr>
            <p:spPr>
              <a:xfrm rot="10800000">
                <a:off x="5430760" y="4164652"/>
                <a:ext cx="570394" cy="209927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4C315288-7568-4F97-A2E5-93998291AEA7}"/>
                  </a:ext>
                </a:extLst>
              </p:cNvPr>
              <p:cNvSpPr/>
              <p:nvPr/>
            </p:nvSpPr>
            <p:spPr>
              <a:xfrm>
                <a:off x="4681538" y="4352925"/>
                <a:ext cx="776288" cy="804863"/>
              </a:xfrm>
              <a:custGeom>
                <a:avLst/>
                <a:gdLst>
                  <a:gd name="connsiteX0" fmla="*/ 0 w 776287"/>
                  <a:gd name="connsiteY0" fmla="*/ 581025 h 804863"/>
                  <a:gd name="connsiteX1" fmla="*/ 285750 w 776287"/>
                  <a:gd name="connsiteY1" fmla="*/ 804863 h 804863"/>
                  <a:gd name="connsiteX2" fmla="*/ 742950 w 776287"/>
                  <a:gd name="connsiteY2" fmla="*/ 804863 h 804863"/>
                  <a:gd name="connsiteX3" fmla="*/ 742950 w 776287"/>
                  <a:gd name="connsiteY3" fmla="*/ 419100 h 804863"/>
                  <a:gd name="connsiteX4" fmla="*/ 776287 w 776287"/>
                  <a:gd name="connsiteY4" fmla="*/ 395288 h 804863"/>
                  <a:gd name="connsiteX5" fmla="*/ 557212 w 776287"/>
                  <a:gd name="connsiteY5" fmla="*/ 0 h 804863"/>
                  <a:gd name="connsiteX6" fmla="*/ 0 w 776287"/>
                  <a:gd name="connsiteY6" fmla="*/ 581025 h 80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6287" h="804863">
                    <a:moveTo>
                      <a:pt x="0" y="581025"/>
                    </a:moveTo>
                    <a:lnTo>
                      <a:pt x="285750" y="804863"/>
                    </a:lnTo>
                    <a:lnTo>
                      <a:pt x="742950" y="804863"/>
                    </a:lnTo>
                    <a:lnTo>
                      <a:pt x="742950" y="419100"/>
                    </a:lnTo>
                    <a:lnTo>
                      <a:pt x="776287" y="395288"/>
                    </a:lnTo>
                    <a:lnTo>
                      <a:pt x="557212" y="0"/>
                    </a:lnTo>
                    <a:lnTo>
                      <a:pt x="0" y="5810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台形 1034">
                <a:extLst>
                  <a:ext uri="{FF2B5EF4-FFF2-40B4-BE49-F238E27FC236}">
                    <a16:creationId xmlns:a16="http://schemas.microsoft.com/office/drawing/2014/main" id="{381F76FE-8498-4F81-993D-EB29145C0515}"/>
                  </a:ext>
                </a:extLst>
              </p:cNvPr>
              <p:cNvSpPr/>
              <p:nvPr/>
            </p:nvSpPr>
            <p:spPr>
              <a:xfrm rot="10800000">
                <a:off x="5381624" y="4779169"/>
                <a:ext cx="688197" cy="259256"/>
              </a:xfrm>
              <a:custGeom>
                <a:avLst/>
                <a:gdLst>
                  <a:gd name="connsiteX0" fmla="*/ 0 w 281400"/>
                  <a:gd name="connsiteY0" fmla="*/ 79728 h 79728"/>
                  <a:gd name="connsiteX1" fmla="*/ 19932 w 281400"/>
                  <a:gd name="connsiteY1" fmla="*/ 0 h 79728"/>
                  <a:gd name="connsiteX2" fmla="*/ 261468 w 281400"/>
                  <a:gd name="connsiteY2" fmla="*/ 0 h 79728"/>
                  <a:gd name="connsiteX3" fmla="*/ 281400 w 281400"/>
                  <a:gd name="connsiteY3" fmla="*/ 79728 h 79728"/>
                  <a:gd name="connsiteX4" fmla="*/ 0 w 281400"/>
                  <a:gd name="connsiteY4" fmla="*/ 79728 h 79728"/>
                  <a:gd name="connsiteX0" fmla="*/ 0 w 281400"/>
                  <a:gd name="connsiteY0" fmla="*/ 79728 h 113519"/>
                  <a:gd name="connsiteX1" fmla="*/ 19932 w 281400"/>
                  <a:gd name="connsiteY1" fmla="*/ 0 h 113519"/>
                  <a:gd name="connsiteX2" fmla="*/ 261468 w 281400"/>
                  <a:gd name="connsiteY2" fmla="*/ 0 h 113519"/>
                  <a:gd name="connsiteX3" fmla="*/ 281400 w 281400"/>
                  <a:gd name="connsiteY3" fmla="*/ 79728 h 113519"/>
                  <a:gd name="connsiteX4" fmla="*/ 133349 w 281400"/>
                  <a:gd name="connsiteY4" fmla="*/ 113519 h 113519"/>
                  <a:gd name="connsiteX5" fmla="*/ 0 w 281400"/>
                  <a:gd name="connsiteY5" fmla="*/ 79728 h 1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400" h="113519">
                    <a:moveTo>
                      <a:pt x="0" y="79728"/>
                    </a:moveTo>
                    <a:lnTo>
                      <a:pt x="19932" y="0"/>
                    </a:lnTo>
                    <a:lnTo>
                      <a:pt x="261468" y="0"/>
                    </a:lnTo>
                    <a:lnTo>
                      <a:pt x="281400" y="79728"/>
                    </a:lnTo>
                    <a:cubicBezTo>
                      <a:pt x="234431" y="79879"/>
                      <a:pt x="180318" y="113368"/>
                      <a:pt x="133349" y="113519"/>
                    </a:cubicBezTo>
                    <a:lnTo>
                      <a:pt x="0" y="7972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F10A6420-E6BA-4048-95F2-CE7819881D70}"/>
                  </a:ext>
                </a:extLst>
              </p:cNvPr>
              <p:cNvSpPr/>
              <p:nvPr/>
            </p:nvSpPr>
            <p:spPr>
              <a:xfrm>
                <a:off x="4633913" y="5033963"/>
                <a:ext cx="804862" cy="704850"/>
              </a:xfrm>
              <a:custGeom>
                <a:avLst/>
                <a:gdLst>
                  <a:gd name="connsiteX0" fmla="*/ 0 w 804862"/>
                  <a:gd name="connsiteY0" fmla="*/ 533400 h 704850"/>
                  <a:gd name="connsiteX1" fmla="*/ 447675 w 804862"/>
                  <a:gd name="connsiteY1" fmla="*/ 704850 h 704850"/>
                  <a:gd name="connsiteX2" fmla="*/ 804862 w 804862"/>
                  <a:gd name="connsiteY2" fmla="*/ 704850 h 704850"/>
                  <a:gd name="connsiteX3" fmla="*/ 804862 w 804862"/>
                  <a:gd name="connsiteY3" fmla="*/ 381000 h 704850"/>
                  <a:gd name="connsiteX4" fmla="*/ 538162 w 804862"/>
                  <a:gd name="connsiteY4" fmla="*/ 0 h 704850"/>
                  <a:gd name="connsiteX5" fmla="*/ 0 w 804862"/>
                  <a:gd name="connsiteY5" fmla="*/ 533400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4862" h="704850">
                    <a:moveTo>
                      <a:pt x="0" y="533400"/>
                    </a:moveTo>
                    <a:lnTo>
                      <a:pt x="447675" y="704850"/>
                    </a:lnTo>
                    <a:lnTo>
                      <a:pt x="804862" y="704850"/>
                    </a:lnTo>
                    <a:lnTo>
                      <a:pt x="804862" y="381000"/>
                    </a:lnTo>
                    <a:lnTo>
                      <a:pt x="538162" y="0"/>
                    </a:lnTo>
                    <a:lnTo>
                      <a:pt x="0" y="5334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13DD73BA-84CE-49B7-B9B3-75AECB92B3F2}"/>
                  </a:ext>
                </a:extLst>
              </p:cNvPr>
              <p:cNvSpPr/>
              <p:nvPr/>
            </p:nvSpPr>
            <p:spPr>
              <a:xfrm>
                <a:off x="5086350" y="5610225"/>
                <a:ext cx="323850" cy="400050"/>
              </a:xfrm>
              <a:custGeom>
                <a:avLst/>
                <a:gdLst>
                  <a:gd name="connsiteX0" fmla="*/ 57150 w 323850"/>
                  <a:gd name="connsiteY0" fmla="*/ 0 h 400050"/>
                  <a:gd name="connsiteX1" fmla="*/ 323850 w 323850"/>
                  <a:gd name="connsiteY1" fmla="*/ 176213 h 400050"/>
                  <a:gd name="connsiteX2" fmla="*/ 314325 w 323850"/>
                  <a:gd name="connsiteY2" fmla="*/ 400050 h 400050"/>
                  <a:gd name="connsiteX3" fmla="*/ 0 w 323850"/>
                  <a:gd name="connsiteY3" fmla="*/ 323850 h 400050"/>
                  <a:gd name="connsiteX4" fmla="*/ 57150 w 323850"/>
                  <a:gd name="connsiteY4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3850" h="400050">
                    <a:moveTo>
                      <a:pt x="57150" y="0"/>
                    </a:moveTo>
                    <a:lnTo>
                      <a:pt x="323850" y="176213"/>
                    </a:lnTo>
                    <a:lnTo>
                      <a:pt x="314325" y="400050"/>
                    </a:lnTo>
                    <a:lnTo>
                      <a:pt x="0" y="323850"/>
                    </a:lnTo>
                    <a:lnTo>
                      <a:pt x="5715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台形 463">
                <a:extLst>
                  <a:ext uri="{FF2B5EF4-FFF2-40B4-BE49-F238E27FC236}">
                    <a16:creationId xmlns:a16="http://schemas.microsoft.com/office/drawing/2014/main" id="{E6419172-C8AD-489B-9A2C-3A5F1CBAB1D7}"/>
                  </a:ext>
                </a:extLst>
              </p:cNvPr>
              <p:cNvSpPr/>
              <p:nvPr/>
            </p:nvSpPr>
            <p:spPr>
              <a:xfrm rot="10800000">
                <a:off x="5372823" y="5402527"/>
                <a:ext cx="701700" cy="363085"/>
              </a:xfrm>
              <a:custGeom>
                <a:avLst/>
                <a:gdLst>
                  <a:gd name="connsiteX0" fmla="*/ 0 w 701699"/>
                  <a:gd name="connsiteY0" fmla="*/ 302445 h 302445"/>
                  <a:gd name="connsiteX1" fmla="*/ 75611 w 701699"/>
                  <a:gd name="connsiteY1" fmla="*/ 0 h 302445"/>
                  <a:gd name="connsiteX2" fmla="*/ 626088 w 701699"/>
                  <a:gd name="connsiteY2" fmla="*/ 0 h 302445"/>
                  <a:gd name="connsiteX3" fmla="*/ 701699 w 701699"/>
                  <a:gd name="connsiteY3" fmla="*/ 302445 h 302445"/>
                  <a:gd name="connsiteX4" fmla="*/ 0 w 701699"/>
                  <a:gd name="connsiteY4" fmla="*/ 302445 h 302445"/>
                  <a:gd name="connsiteX0" fmla="*/ 0 w 701699"/>
                  <a:gd name="connsiteY0" fmla="*/ 302445 h 355411"/>
                  <a:gd name="connsiteX1" fmla="*/ 75611 w 701699"/>
                  <a:gd name="connsiteY1" fmla="*/ 0 h 355411"/>
                  <a:gd name="connsiteX2" fmla="*/ 626088 w 701699"/>
                  <a:gd name="connsiteY2" fmla="*/ 0 h 355411"/>
                  <a:gd name="connsiteX3" fmla="*/ 701699 w 701699"/>
                  <a:gd name="connsiteY3" fmla="*/ 302445 h 355411"/>
                  <a:gd name="connsiteX4" fmla="*/ 342853 w 701699"/>
                  <a:gd name="connsiteY4" fmla="*/ 355411 h 355411"/>
                  <a:gd name="connsiteX5" fmla="*/ 0 w 701699"/>
                  <a:gd name="connsiteY5" fmla="*/ 302445 h 355411"/>
                  <a:gd name="connsiteX0" fmla="*/ 0 w 701699"/>
                  <a:gd name="connsiteY0" fmla="*/ 302445 h 363085"/>
                  <a:gd name="connsiteX1" fmla="*/ 75611 w 701699"/>
                  <a:gd name="connsiteY1" fmla="*/ 0 h 363085"/>
                  <a:gd name="connsiteX2" fmla="*/ 626088 w 701699"/>
                  <a:gd name="connsiteY2" fmla="*/ 0 h 363085"/>
                  <a:gd name="connsiteX3" fmla="*/ 701699 w 701699"/>
                  <a:gd name="connsiteY3" fmla="*/ 302445 h 363085"/>
                  <a:gd name="connsiteX4" fmla="*/ 342853 w 701699"/>
                  <a:gd name="connsiteY4" fmla="*/ 355411 h 363085"/>
                  <a:gd name="connsiteX5" fmla="*/ 0 w 701699"/>
                  <a:gd name="connsiteY5" fmla="*/ 302445 h 36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1699" h="363085">
                    <a:moveTo>
                      <a:pt x="0" y="302445"/>
                    </a:moveTo>
                    <a:lnTo>
                      <a:pt x="75611" y="0"/>
                    </a:lnTo>
                    <a:lnTo>
                      <a:pt x="626088" y="0"/>
                    </a:lnTo>
                    <a:lnTo>
                      <a:pt x="701699" y="302445"/>
                    </a:lnTo>
                    <a:cubicBezTo>
                      <a:pt x="654493" y="361680"/>
                      <a:pt x="458432" y="373266"/>
                      <a:pt x="342853" y="355411"/>
                    </a:cubicBezTo>
                    <a:lnTo>
                      <a:pt x="0" y="3024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E27F7F26-38C7-42B6-9CC5-CBE406C463E7}"/>
                  </a:ext>
                </a:extLst>
              </p:cNvPr>
              <p:cNvGrpSpPr/>
              <p:nvPr/>
            </p:nvGrpSpPr>
            <p:grpSpPr>
              <a:xfrm>
                <a:off x="3909329" y="3637475"/>
                <a:ext cx="3787105" cy="2406558"/>
                <a:chOff x="3909329" y="3637475"/>
                <a:chExt cx="3787105" cy="2406558"/>
              </a:xfrm>
            </p:grpSpPr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FD48C1F2-55DB-46BB-9003-0DAFF68F8FA1}"/>
                    </a:ext>
                  </a:extLst>
                </p:cNvPr>
                <p:cNvSpPr/>
                <p:nvPr/>
              </p:nvSpPr>
              <p:spPr>
                <a:xfrm>
                  <a:off x="6061891" y="3651397"/>
                  <a:ext cx="386201" cy="180780"/>
                </a:xfrm>
                <a:custGeom>
                  <a:avLst/>
                  <a:gdLst>
                    <a:gd name="connsiteX0" fmla="*/ 0 w 209492"/>
                    <a:gd name="connsiteY0" fmla="*/ 0 h 98064"/>
                    <a:gd name="connsiteX1" fmla="*/ 87654 w 209492"/>
                    <a:gd name="connsiteY1" fmla="*/ 5540 h 98064"/>
                    <a:gd name="connsiteX2" fmla="*/ 165780 w 209492"/>
                    <a:gd name="connsiteY2" fmla="*/ 20747 h 98064"/>
                    <a:gd name="connsiteX3" fmla="*/ 199948 w 209492"/>
                    <a:gd name="connsiteY3" fmla="*/ 78469 h 98064"/>
                    <a:gd name="connsiteX4" fmla="*/ 209492 w 209492"/>
                    <a:gd name="connsiteY4" fmla="*/ 98064 h 98064"/>
                    <a:gd name="connsiteX5" fmla="*/ 189452 w 209492"/>
                    <a:gd name="connsiteY5" fmla="*/ 94511 h 98064"/>
                    <a:gd name="connsiteX6" fmla="*/ 60884 w 209492"/>
                    <a:gd name="connsiteY6" fmla="*/ 80989 h 98064"/>
                    <a:gd name="connsiteX7" fmla="*/ 20429 w 209492"/>
                    <a:gd name="connsiteY7" fmla="*/ 79578 h 98064"/>
                    <a:gd name="connsiteX8" fmla="*/ 20204 w 209492"/>
                    <a:gd name="connsiteY8" fmla="*/ 78469 h 98064"/>
                    <a:gd name="connsiteX9" fmla="*/ 4712 w 209492"/>
                    <a:gd name="connsiteY9" fmla="*/ 15548 h 98064"/>
                    <a:gd name="connsiteX10" fmla="*/ 0 w 209492"/>
                    <a:gd name="connsiteY10" fmla="*/ 0 h 9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9492" h="98064">
                      <a:moveTo>
                        <a:pt x="0" y="0"/>
                      </a:moveTo>
                      <a:lnTo>
                        <a:pt x="87654" y="5540"/>
                      </a:lnTo>
                      <a:lnTo>
                        <a:pt x="165780" y="20747"/>
                      </a:lnTo>
                      <a:lnTo>
                        <a:pt x="199948" y="78469"/>
                      </a:lnTo>
                      <a:lnTo>
                        <a:pt x="209492" y="98064"/>
                      </a:lnTo>
                      <a:lnTo>
                        <a:pt x="189452" y="94511"/>
                      </a:lnTo>
                      <a:cubicBezTo>
                        <a:pt x="147098" y="88542"/>
                        <a:pt x="104190" y="84019"/>
                        <a:pt x="60884" y="80989"/>
                      </a:cubicBezTo>
                      <a:lnTo>
                        <a:pt x="20429" y="79578"/>
                      </a:lnTo>
                      <a:lnTo>
                        <a:pt x="20204" y="78469"/>
                      </a:lnTo>
                      <a:cubicBezTo>
                        <a:pt x="15235" y="56194"/>
                        <a:pt x="10066" y="35190"/>
                        <a:pt x="4712" y="1554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DE550DF6-2559-4D6A-B1A5-A69D0FEC46F5}"/>
                    </a:ext>
                  </a:extLst>
                </p:cNvPr>
                <p:cNvSpPr/>
                <p:nvPr/>
              </p:nvSpPr>
              <p:spPr>
                <a:xfrm>
                  <a:off x="4985938" y="3666700"/>
                  <a:ext cx="396629" cy="198808"/>
                </a:xfrm>
                <a:custGeom>
                  <a:avLst/>
                  <a:gdLst>
                    <a:gd name="connsiteX0" fmla="*/ 215149 w 215149"/>
                    <a:gd name="connsiteY0" fmla="*/ 0 h 107844"/>
                    <a:gd name="connsiteX1" fmla="*/ 211910 w 215149"/>
                    <a:gd name="connsiteY1" fmla="*/ 10686 h 107844"/>
                    <a:gd name="connsiteX2" fmla="*/ 196418 w 215149"/>
                    <a:gd name="connsiteY2" fmla="*/ 73607 h 107844"/>
                    <a:gd name="connsiteX3" fmla="*/ 195140 w 215149"/>
                    <a:gd name="connsiteY3" fmla="*/ 79919 h 107844"/>
                    <a:gd name="connsiteX4" fmla="*/ 102626 w 215149"/>
                    <a:gd name="connsiteY4" fmla="*/ 89649 h 107844"/>
                    <a:gd name="connsiteX5" fmla="*/ 0 w 215149"/>
                    <a:gd name="connsiteY5" fmla="*/ 107844 h 107844"/>
                    <a:gd name="connsiteX6" fmla="*/ 16674 w 215149"/>
                    <a:gd name="connsiteY6" fmla="*/ 73607 h 107844"/>
                    <a:gd name="connsiteX7" fmla="*/ 39235 w 215149"/>
                    <a:gd name="connsiteY7" fmla="*/ 35494 h 107844"/>
                    <a:gd name="connsiteX8" fmla="*/ 57515 w 215149"/>
                    <a:gd name="connsiteY8" fmla="*/ 29272 h 107844"/>
                    <a:gd name="connsiteX9" fmla="*/ 204424 w 215149"/>
                    <a:gd name="connsiteY9" fmla="*/ 678 h 107844"/>
                    <a:gd name="connsiteX10" fmla="*/ 215149 w 215149"/>
                    <a:gd name="connsiteY10" fmla="*/ 0 h 107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5149" h="107844">
                      <a:moveTo>
                        <a:pt x="215149" y="0"/>
                      </a:moveTo>
                      <a:lnTo>
                        <a:pt x="211910" y="10686"/>
                      </a:lnTo>
                      <a:cubicBezTo>
                        <a:pt x="206557" y="30328"/>
                        <a:pt x="201387" y="51332"/>
                        <a:pt x="196418" y="73607"/>
                      </a:cubicBezTo>
                      <a:lnTo>
                        <a:pt x="195140" y="79919"/>
                      </a:lnTo>
                      <a:lnTo>
                        <a:pt x="102626" y="89649"/>
                      </a:lnTo>
                      <a:lnTo>
                        <a:pt x="0" y="107844"/>
                      </a:lnTo>
                      <a:lnTo>
                        <a:pt x="16674" y="73607"/>
                      </a:lnTo>
                      <a:lnTo>
                        <a:pt x="39235" y="35494"/>
                      </a:lnTo>
                      <a:lnTo>
                        <a:pt x="57515" y="29272"/>
                      </a:lnTo>
                      <a:cubicBezTo>
                        <a:pt x="104332" y="16856"/>
                        <a:pt x="153477" y="7215"/>
                        <a:pt x="204424" y="678"/>
                      </a:cubicBezTo>
                      <a:lnTo>
                        <a:pt x="21514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D53D5C8A-F277-4992-82CD-D7ADBB917990}"/>
                    </a:ext>
                  </a:extLst>
                </p:cNvPr>
                <p:cNvSpPr/>
                <p:nvPr/>
              </p:nvSpPr>
              <p:spPr>
                <a:xfrm>
                  <a:off x="5433865" y="3866817"/>
                  <a:ext cx="580346" cy="321757"/>
                </a:xfrm>
                <a:custGeom>
                  <a:avLst/>
                  <a:gdLst>
                    <a:gd name="connsiteX0" fmla="*/ 195512 w 314807"/>
                    <a:gd name="connsiteY0" fmla="*/ 0 h 174537"/>
                    <a:gd name="connsiteX1" fmla="*/ 286016 w 314807"/>
                    <a:gd name="connsiteY1" fmla="*/ 3157 h 174537"/>
                    <a:gd name="connsiteX2" fmla="*/ 300082 w 314807"/>
                    <a:gd name="connsiteY2" fmla="*/ 72592 h 174537"/>
                    <a:gd name="connsiteX3" fmla="*/ 314807 w 314807"/>
                    <a:gd name="connsiteY3" fmla="*/ 169524 h 174537"/>
                    <a:gd name="connsiteX4" fmla="*/ 195512 w 314807"/>
                    <a:gd name="connsiteY4" fmla="*/ 163133 h 174537"/>
                    <a:gd name="connsiteX5" fmla="*/ 8349 w 314807"/>
                    <a:gd name="connsiteY5" fmla="*/ 173159 h 174537"/>
                    <a:gd name="connsiteX6" fmla="*/ 0 w 314807"/>
                    <a:gd name="connsiteY6" fmla="*/ 174537 h 174537"/>
                    <a:gd name="connsiteX7" fmla="*/ 15486 w 314807"/>
                    <a:gd name="connsiteY7" fmla="*/ 72592 h 174537"/>
                    <a:gd name="connsiteX8" fmla="*/ 28499 w 314807"/>
                    <a:gd name="connsiteY8" fmla="*/ 8360 h 174537"/>
                    <a:gd name="connsiteX9" fmla="*/ 64553 w 314807"/>
                    <a:gd name="connsiteY9" fmla="*/ 4568 h 174537"/>
                    <a:gd name="connsiteX10" fmla="*/ 195512 w 314807"/>
                    <a:gd name="connsiteY10" fmla="*/ 0 h 174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4807" h="174537">
                      <a:moveTo>
                        <a:pt x="195512" y="0"/>
                      </a:moveTo>
                      <a:lnTo>
                        <a:pt x="286016" y="3157"/>
                      </a:lnTo>
                      <a:lnTo>
                        <a:pt x="300082" y="72592"/>
                      </a:lnTo>
                      <a:lnTo>
                        <a:pt x="314807" y="169524"/>
                      </a:lnTo>
                      <a:lnTo>
                        <a:pt x="195512" y="163133"/>
                      </a:lnTo>
                      <a:cubicBezTo>
                        <a:pt x="131400" y="163133"/>
                        <a:pt x="68805" y="166586"/>
                        <a:pt x="8349" y="173159"/>
                      </a:cubicBezTo>
                      <a:lnTo>
                        <a:pt x="0" y="174537"/>
                      </a:lnTo>
                      <a:lnTo>
                        <a:pt x="15486" y="72592"/>
                      </a:lnTo>
                      <a:lnTo>
                        <a:pt x="28499" y="8360"/>
                      </a:lnTo>
                      <a:lnTo>
                        <a:pt x="64553" y="4568"/>
                      </a:lnTo>
                      <a:cubicBezTo>
                        <a:pt x="107860" y="1538"/>
                        <a:pt x="151564" y="0"/>
                        <a:pt x="19551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CB2FC78D-882D-435E-ADD1-FE3E887A289B}"/>
                    </a:ext>
                  </a:extLst>
                </p:cNvPr>
                <p:cNvSpPr/>
                <p:nvPr/>
              </p:nvSpPr>
              <p:spPr>
                <a:xfrm>
                  <a:off x="6605512" y="3942447"/>
                  <a:ext cx="506591" cy="444601"/>
                </a:xfrm>
                <a:custGeom>
                  <a:avLst/>
                  <a:gdLst>
                    <a:gd name="connsiteX0" fmla="*/ 0 w 274801"/>
                    <a:gd name="connsiteY0" fmla="*/ 0 h 241175"/>
                    <a:gd name="connsiteX1" fmla="*/ 105209 w 274801"/>
                    <a:gd name="connsiteY1" fmla="*/ 18652 h 241175"/>
                    <a:gd name="connsiteX2" fmla="*/ 166480 w 274801"/>
                    <a:gd name="connsiteY2" fmla="*/ 34154 h 241175"/>
                    <a:gd name="connsiteX3" fmla="*/ 178437 w 274801"/>
                    <a:gd name="connsiteY3" fmla="*/ 50949 h 241175"/>
                    <a:gd name="connsiteX4" fmla="*/ 264803 w 274801"/>
                    <a:gd name="connsiteY4" fmla="*/ 212709 h 241175"/>
                    <a:gd name="connsiteX5" fmla="*/ 274801 w 274801"/>
                    <a:gd name="connsiteY5" fmla="*/ 241175 h 241175"/>
                    <a:gd name="connsiteX6" fmla="*/ 239671 w 274801"/>
                    <a:gd name="connsiteY6" fmla="*/ 225772 h 241175"/>
                    <a:gd name="connsiteX7" fmla="*/ 81920 w 274801"/>
                    <a:gd name="connsiteY7" fmla="*/ 180272 h 241175"/>
                    <a:gd name="connsiteX8" fmla="*/ 71413 w 274801"/>
                    <a:gd name="connsiteY8" fmla="*/ 178539 h 241175"/>
                    <a:gd name="connsiteX9" fmla="*/ 24814 w 274801"/>
                    <a:gd name="connsiteY9" fmla="*/ 50949 h 241175"/>
                    <a:gd name="connsiteX10" fmla="*/ 0 w 274801"/>
                    <a:gd name="connsiteY10" fmla="*/ 0 h 24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4801" h="241175">
                      <a:moveTo>
                        <a:pt x="0" y="0"/>
                      </a:moveTo>
                      <a:lnTo>
                        <a:pt x="105209" y="18652"/>
                      </a:lnTo>
                      <a:lnTo>
                        <a:pt x="166480" y="34154"/>
                      </a:lnTo>
                      <a:lnTo>
                        <a:pt x="178437" y="50949"/>
                      </a:lnTo>
                      <a:cubicBezTo>
                        <a:pt x="210436" y="100397"/>
                        <a:pt x="239382" y="154561"/>
                        <a:pt x="264803" y="212709"/>
                      </a:cubicBezTo>
                      <a:lnTo>
                        <a:pt x="274801" y="241175"/>
                      </a:lnTo>
                      <a:lnTo>
                        <a:pt x="239671" y="225772"/>
                      </a:lnTo>
                      <a:cubicBezTo>
                        <a:pt x="190265" y="208035"/>
                        <a:pt x="137474" y="192758"/>
                        <a:pt x="81920" y="180272"/>
                      </a:cubicBezTo>
                      <a:lnTo>
                        <a:pt x="71413" y="178539"/>
                      </a:lnTo>
                      <a:lnTo>
                        <a:pt x="24814" y="509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15EF2CEA-C998-49D3-A6B9-9C30A650F92E}"/>
                    </a:ext>
                  </a:extLst>
                </p:cNvPr>
                <p:cNvSpPr/>
                <p:nvPr/>
              </p:nvSpPr>
              <p:spPr>
                <a:xfrm>
                  <a:off x="4283262" y="3988389"/>
                  <a:ext cx="537895" cy="498083"/>
                </a:xfrm>
                <a:custGeom>
                  <a:avLst/>
                  <a:gdLst>
                    <a:gd name="connsiteX0" fmla="*/ 291784 w 291784"/>
                    <a:gd name="connsiteY0" fmla="*/ 0 h 270188"/>
                    <a:gd name="connsiteX1" fmla="*/ 274100 w 291784"/>
                    <a:gd name="connsiteY1" fmla="*/ 36307 h 270188"/>
                    <a:gd name="connsiteX2" fmla="*/ 219147 w 291784"/>
                    <a:gd name="connsiteY2" fmla="*/ 186773 h 270188"/>
                    <a:gd name="connsiteX3" fmla="*/ 134699 w 291784"/>
                    <a:gd name="connsiteY3" fmla="*/ 211130 h 270188"/>
                    <a:gd name="connsiteX4" fmla="*/ 0 w 291784"/>
                    <a:gd name="connsiteY4" fmla="*/ 270188 h 270188"/>
                    <a:gd name="connsiteX5" fmla="*/ 25331 w 291784"/>
                    <a:gd name="connsiteY5" fmla="*/ 198067 h 270188"/>
                    <a:gd name="connsiteX6" fmla="*/ 104860 w 291784"/>
                    <a:gd name="connsiteY6" fmla="*/ 49113 h 270188"/>
                    <a:gd name="connsiteX7" fmla="*/ 148161 w 291784"/>
                    <a:gd name="connsiteY7" fmla="*/ 34625 h 270188"/>
                    <a:gd name="connsiteX8" fmla="*/ 269161 w 291784"/>
                    <a:gd name="connsiteY8" fmla="*/ 4010 h 270188"/>
                    <a:gd name="connsiteX9" fmla="*/ 291784 w 291784"/>
                    <a:gd name="connsiteY9" fmla="*/ 0 h 270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1784" h="270188">
                      <a:moveTo>
                        <a:pt x="291784" y="0"/>
                      </a:moveTo>
                      <a:lnTo>
                        <a:pt x="274100" y="36307"/>
                      </a:lnTo>
                      <a:lnTo>
                        <a:pt x="219147" y="186773"/>
                      </a:lnTo>
                      <a:lnTo>
                        <a:pt x="134699" y="211130"/>
                      </a:lnTo>
                      <a:lnTo>
                        <a:pt x="0" y="270188"/>
                      </a:lnTo>
                      <a:lnTo>
                        <a:pt x="25331" y="198067"/>
                      </a:lnTo>
                      <a:lnTo>
                        <a:pt x="104860" y="49113"/>
                      </a:lnTo>
                      <a:lnTo>
                        <a:pt x="148161" y="34625"/>
                      </a:lnTo>
                      <a:cubicBezTo>
                        <a:pt x="187683" y="23049"/>
                        <a:pt x="228068" y="12829"/>
                        <a:pt x="269161" y="4010"/>
                      </a:cubicBezTo>
                      <a:lnTo>
                        <a:pt x="2917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D114DD3A-36F7-4FB9-97CB-DE538003E658}"/>
                    </a:ext>
                  </a:extLst>
                </p:cNvPr>
                <p:cNvSpPr/>
                <p:nvPr/>
              </p:nvSpPr>
              <p:spPr>
                <a:xfrm>
                  <a:off x="6213264" y="4335079"/>
                  <a:ext cx="548603" cy="580047"/>
                </a:xfrm>
                <a:custGeom>
                  <a:avLst/>
                  <a:gdLst>
                    <a:gd name="connsiteX0" fmla="*/ 0 w 297587"/>
                    <a:gd name="connsiteY0" fmla="*/ 0 h 314645"/>
                    <a:gd name="connsiteX1" fmla="*/ 67868 w 297587"/>
                    <a:gd name="connsiteY1" fmla="*/ 3635 h 314645"/>
                    <a:gd name="connsiteX2" fmla="*/ 231685 w 297587"/>
                    <a:gd name="connsiteY2" fmla="*/ 30658 h 314645"/>
                    <a:gd name="connsiteX3" fmla="*/ 244164 w 297587"/>
                    <a:gd name="connsiteY3" fmla="*/ 64828 h 314645"/>
                    <a:gd name="connsiteX4" fmla="*/ 288771 w 297587"/>
                    <a:gd name="connsiteY4" fmla="*/ 250488 h 314645"/>
                    <a:gd name="connsiteX5" fmla="*/ 297587 w 297587"/>
                    <a:gd name="connsiteY5" fmla="*/ 314645 h 314645"/>
                    <a:gd name="connsiteX6" fmla="*/ 140232 w 297587"/>
                    <a:gd name="connsiteY6" fmla="*/ 288206 h 314645"/>
                    <a:gd name="connsiteX7" fmla="*/ 30216 w 297587"/>
                    <a:gd name="connsiteY7" fmla="*/ 282199 h 314645"/>
                    <a:gd name="connsiteX8" fmla="*/ 28403 w 297587"/>
                    <a:gd name="connsiteY8" fmla="*/ 250488 h 314645"/>
                    <a:gd name="connsiteX9" fmla="*/ 9848 w 297587"/>
                    <a:gd name="connsiteY9" fmla="*/ 64828 h 314645"/>
                    <a:gd name="connsiteX10" fmla="*/ 0 w 297587"/>
                    <a:gd name="connsiteY10" fmla="*/ 0 h 314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87" h="314645">
                      <a:moveTo>
                        <a:pt x="0" y="0"/>
                      </a:moveTo>
                      <a:lnTo>
                        <a:pt x="67868" y="3635"/>
                      </a:lnTo>
                      <a:lnTo>
                        <a:pt x="231685" y="30658"/>
                      </a:lnTo>
                      <a:lnTo>
                        <a:pt x="244164" y="64828"/>
                      </a:lnTo>
                      <a:cubicBezTo>
                        <a:pt x="261553" y="122976"/>
                        <a:pt x="276531" y="185107"/>
                        <a:pt x="288771" y="250488"/>
                      </a:cubicBezTo>
                      <a:lnTo>
                        <a:pt x="297587" y="314645"/>
                      </a:lnTo>
                      <a:lnTo>
                        <a:pt x="140232" y="288206"/>
                      </a:lnTo>
                      <a:lnTo>
                        <a:pt x="30216" y="282199"/>
                      </a:lnTo>
                      <a:lnTo>
                        <a:pt x="28403" y="250488"/>
                      </a:lnTo>
                      <a:cubicBezTo>
                        <a:pt x="23311" y="185107"/>
                        <a:pt x="17082" y="122976"/>
                        <a:pt x="9848" y="6482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ACC33A8B-A7B9-44BD-BB26-7E750E71CDD6}"/>
                    </a:ext>
                  </a:extLst>
                </p:cNvPr>
                <p:cNvSpPr/>
                <p:nvPr/>
              </p:nvSpPr>
              <p:spPr>
                <a:xfrm>
                  <a:off x="4683995" y="4350171"/>
                  <a:ext cx="550483" cy="594719"/>
                </a:xfrm>
                <a:custGeom>
                  <a:avLst/>
                  <a:gdLst>
                    <a:gd name="connsiteX0" fmla="*/ 298609 w 298609"/>
                    <a:gd name="connsiteY0" fmla="*/ 0 h 322608"/>
                    <a:gd name="connsiteX1" fmla="*/ 289522 w 298609"/>
                    <a:gd name="connsiteY1" fmla="*/ 59815 h 322608"/>
                    <a:gd name="connsiteX2" fmla="*/ 270967 w 298609"/>
                    <a:gd name="connsiteY2" fmla="*/ 245475 h 322608"/>
                    <a:gd name="connsiteX3" fmla="*/ 268919 w 298609"/>
                    <a:gd name="connsiteY3" fmla="*/ 281319 h 322608"/>
                    <a:gd name="connsiteX4" fmla="*/ 234594 w 298609"/>
                    <a:gd name="connsiteY4" fmla="*/ 283193 h 322608"/>
                    <a:gd name="connsiteX5" fmla="*/ 0 w 298609"/>
                    <a:gd name="connsiteY5" fmla="*/ 322608 h 322608"/>
                    <a:gd name="connsiteX6" fmla="*/ 10599 w 298609"/>
                    <a:gd name="connsiteY6" fmla="*/ 245475 h 322608"/>
                    <a:gd name="connsiteX7" fmla="*/ 55206 w 298609"/>
                    <a:gd name="connsiteY7" fmla="*/ 59815 h 322608"/>
                    <a:gd name="connsiteX8" fmla="*/ 59331 w 298609"/>
                    <a:gd name="connsiteY8" fmla="*/ 48521 h 322608"/>
                    <a:gd name="connsiteX9" fmla="*/ 132634 w 298609"/>
                    <a:gd name="connsiteY9" fmla="*/ 27378 h 322608"/>
                    <a:gd name="connsiteX10" fmla="*/ 298609 w 298609"/>
                    <a:gd name="connsiteY10" fmla="*/ 0 h 322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8609" h="322608">
                      <a:moveTo>
                        <a:pt x="298609" y="0"/>
                      </a:moveTo>
                      <a:lnTo>
                        <a:pt x="289522" y="59815"/>
                      </a:lnTo>
                      <a:cubicBezTo>
                        <a:pt x="282289" y="117963"/>
                        <a:pt x="276059" y="180094"/>
                        <a:pt x="270967" y="245475"/>
                      </a:cubicBezTo>
                      <a:lnTo>
                        <a:pt x="268919" y="281319"/>
                      </a:lnTo>
                      <a:lnTo>
                        <a:pt x="234594" y="283193"/>
                      </a:lnTo>
                      <a:lnTo>
                        <a:pt x="0" y="322608"/>
                      </a:lnTo>
                      <a:lnTo>
                        <a:pt x="10599" y="245475"/>
                      </a:lnTo>
                      <a:cubicBezTo>
                        <a:pt x="22840" y="180094"/>
                        <a:pt x="37817" y="117963"/>
                        <a:pt x="55206" y="59815"/>
                      </a:cubicBezTo>
                      <a:lnTo>
                        <a:pt x="59331" y="48521"/>
                      </a:lnTo>
                      <a:lnTo>
                        <a:pt x="132634" y="27378"/>
                      </a:lnTo>
                      <a:lnTo>
                        <a:pt x="2986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CE6A1E50-830A-4783-B231-8EE27CADA7E8}"/>
                    </a:ext>
                  </a:extLst>
                </p:cNvPr>
                <p:cNvSpPr/>
                <p:nvPr/>
              </p:nvSpPr>
              <p:spPr>
                <a:xfrm>
                  <a:off x="7275622" y="4564781"/>
                  <a:ext cx="420812" cy="563360"/>
                </a:xfrm>
                <a:custGeom>
                  <a:avLst/>
                  <a:gdLst>
                    <a:gd name="connsiteX0" fmla="*/ 0 w 228270"/>
                    <a:gd name="connsiteY0" fmla="*/ 0 h 305599"/>
                    <a:gd name="connsiteX1" fmla="*/ 102313 w 228270"/>
                    <a:gd name="connsiteY1" fmla="*/ 44858 h 305599"/>
                    <a:gd name="connsiteX2" fmla="*/ 215714 w 228270"/>
                    <a:gd name="connsiteY2" fmla="*/ 117895 h 305599"/>
                    <a:gd name="connsiteX3" fmla="*/ 226694 w 228270"/>
                    <a:gd name="connsiteY3" fmla="*/ 127500 h 305599"/>
                    <a:gd name="connsiteX4" fmla="*/ 228270 w 228270"/>
                    <a:gd name="connsiteY4" fmla="*/ 147065 h 305599"/>
                    <a:gd name="connsiteX5" fmla="*/ 212370 w 228270"/>
                    <a:gd name="connsiteY5" fmla="*/ 245965 h 305599"/>
                    <a:gd name="connsiteX6" fmla="*/ 182847 w 228270"/>
                    <a:gd name="connsiteY6" fmla="*/ 305599 h 305599"/>
                    <a:gd name="connsiteX7" fmla="*/ 176940 w 228270"/>
                    <a:gd name="connsiteY7" fmla="*/ 303156 h 305599"/>
                    <a:gd name="connsiteX8" fmla="*/ 78680 w 228270"/>
                    <a:gd name="connsiteY8" fmla="*/ 274022 h 305599"/>
                    <a:gd name="connsiteX9" fmla="*/ 55212 w 228270"/>
                    <a:gd name="connsiteY9" fmla="*/ 157194 h 305599"/>
                    <a:gd name="connsiteX10" fmla="*/ 0 w 228270"/>
                    <a:gd name="connsiteY10" fmla="*/ 0 h 305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270" h="305599">
                      <a:moveTo>
                        <a:pt x="0" y="0"/>
                      </a:moveTo>
                      <a:lnTo>
                        <a:pt x="102313" y="44858"/>
                      </a:lnTo>
                      <a:cubicBezTo>
                        <a:pt x="144328" y="67185"/>
                        <a:pt x="182336" y="91641"/>
                        <a:pt x="215714" y="117895"/>
                      </a:cubicBezTo>
                      <a:lnTo>
                        <a:pt x="226694" y="127500"/>
                      </a:lnTo>
                      <a:lnTo>
                        <a:pt x="228270" y="147065"/>
                      </a:lnTo>
                      <a:cubicBezTo>
                        <a:pt x="228270" y="180943"/>
                        <a:pt x="222795" y="214020"/>
                        <a:pt x="212370" y="245965"/>
                      </a:cubicBezTo>
                      <a:lnTo>
                        <a:pt x="182847" y="305599"/>
                      </a:lnTo>
                      <a:lnTo>
                        <a:pt x="176940" y="303156"/>
                      </a:lnTo>
                      <a:lnTo>
                        <a:pt x="78680" y="274022"/>
                      </a:lnTo>
                      <a:lnTo>
                        <a:pt x="55212" y="1571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8C459B69-89E6-4214-AFBD-3C970FDB7E6C}"/>
                    </a:ext>
                  </a:extLst>
                </p:cNvPr>
                <p:cNvSpPr/>
                <p:nvPr/>
              </p:nvSpPr>
              <p:spPr>
                <a:xfrm>
                  <a:off x="3909329" y="4659449"/>
                  <a:ext cx="237254" cy="482877"/>
                </a:xfrm>
                <a:custGeom>
                  <a:avLst/>
                  <a:gdLst>
                    <a:gd name="connsiteX0" fmla="*/ 128701 w 128701"/>
                    <a:gd name="connsiteY0" fmla="*/ 0 h 261943"/>
                    <a:gd name="connsiteX1" fmla="*/ 88822 w 128701"/>
                    <a:gd name="connsiteY1" fmla="*/ 113539 h 261943"/>
                    <a:gd name="connsiteX2" fmla="*/ 60020 w 128701"/>
                    <a:gd name="connsiteY2" fmla="*/ 256924 h 261943"/>
                    <a:gd name="connsiteX3" fmla="*/ 51330 w 128701"/>
                    <a:gd name="connsiteY3" fmla="*/ 259500 h 261943"/>
                    <a:gd name="connsiteX4" fmla="*/ 45423 w 128701"/>
                    <a:gd name="connsiteY4" fmla="*/ 261943 h 261943"/>
                    <a:gd name="connsiteX5" fmla="*/ 15900 w 128701"/>
                    <a:gd name="connsiteY5" fmla="*/ 202310 h 261943"/>
                    <a:gd name="connsiteX6" fmla="*/ 0 w 128701"/>
                    <a:gd name="connsiteY6" fmla="*/ 103410 h 261943"/>
                    <a:gd name="connsiteX7" fmla="*/ 1576 w 128701"/>
                    <a:gd name="connsiteY7" fmla="*/ 83845 h 261943"/>
                    <a:gd name="connsiteX8" fmla="*/ 12556 w 128701"/>
                    <a:gd name="connsiteY8" fmla="*/ 74240 h 261943"/>
                    <a:gd name="connsiteX9" fmla="*/ 125957 w 128701"/>
                    <a:gd name="connsiteY9" fmla="*/ 1203 h 261943"/>
                    <a:gd name="connsiteX10" fmla="*/ 128701 w 128701"/>
                    <a:gd name="connsiteY10" fmla="*/ 0 h 261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701" h="261943">
                      <a:moveTo>
                        <a:pt x="128701" y="0"/>
                      </a:moveTo>
                      <a:lnTo>
                        <a:pt x="88822" y="113539"/>
                      </a:lnTo>
                      <a:lnTo>
                        <a:pt x="60020" y="256924"/>
                      </a:lnTo>
                      <a:lnTo>
                        <a:pt x="51330" y="259500"/>
                      </a:lnTo>
                      <a:lnTo>
                        <a:pt x="45423" y="261943"/>
                      </a:lnTo>
                      <a:lnTo>
                        <a:pt x="15900" y="202310"/>
                      </a:lnTo>
                      <a:cubicBezTo>
                        <a:pt x="5475" y="170365"/>
                        <a:pt x="0" y="137288"/>
                        <a:pt x="0" y="103410"/>
                      </a:cubicBezTo>
                      <a:lnTo>
                        <a:pt x="1576" y="83845"/>
                      </a:lnTo>
                      <a:lnTo>
                        <a:pt x="12556" y="74240"/>
                      </a:lnTo>
                      <a:cubicBezTo>
                        <a:pt x="45935" y="47986"/>
                        <a:pt x="83942" y="23530"/>
                        <a:pt x="125957" y="1203"/>
                      </a:cubicBezTo>
                      <a:lnTo>
                        <a:pt x="1287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C3549335-89FD-4F2A-8389-E386745763A8}"/>
                    </a:ext>
                  </a:extLst>
                </p:cNvPr>
                <p:cNvSpPr/>
                <p:nvPr/>
              </p:nvSpPr>
              <p:spPr>
                <a:xfrm>
                  <a:off x="6935744" y="5109980"/>
                  <a:ext cx="437589" cy="525068"/>
                </a:xfrm>
                <a:custGeom>
                  <a:avLst/>
                  <a:gdLst>
                    <a:gd name="connsiteX0" fmla="*/ 0 w 237368"/>
                    <a:gd name="connsiteY0" fmla="*/ 0 h 284823"/>
                    <a:gd name="connsiteX1" fmla="*/ 88894 w 237368"/>
                    <a:gd name="connsiteY1" fmla="*/ 14935 h 284823"/>
                    <a:gd name="connsiteX2" fmla="*/ 216166 w 237368"/>
                    <a:gd name="connsiteY2" fmla="*/ 52671 h 284823"/>
                    <a:gd name="connsiteX3" fmla="*/ 233911 w 237368"/>
                    <a:gd name="connsiteY3" fmla="*/ 141010 h 284823"/>
                    <a:gd name="connsiteX4" fmla="*/ 237368 w 237368"/>
                    <a:gd name="connsiteY4" fmla="*/ 193996 h 284823"/>
                    <a:gd name="connsiteX5" fmla="*/ 232094 w 237368"/>
                    <a:gd name="connsiteY5" fmla="*/ 200088 h 284823"/>
                    <a:gd name="connsiteX6" fmla="*/ 136527 w 237368"/>
                    <a:gd name="connsiteY6" fmla="*/ 272715 h 284823"/>
                    <a:gd name="connsiteX7" fmla="*/ 113123 w 237368"/>
                    <a:gd name="connsiteY7" fmla="*/ 284823 h 284823"/>
                    <a:gd name="connsiteX8" fmla="*/ 24655 w 237368"/>
                    <a:gd name="connsiteY8" fmla="*/ 259307 h 284823"/>
                    <a:gd name="connsiteX9" fmla="*/ 19376 w 237368"/>
                    <a:gd name="connsiteY9" fmla="*/ 141010 h 284823"/>
                    <a:gd name="connsiteX10" fmla="*/ 0 w 237368"/>
                    <a:gd name="connsiteY10" fmla="*/ 0 h 28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368" h="284823">
                      <a:moveTo>
                        <a:pt x="0" y="0"/>
                      </a:moveTo>
                      <a:lnTo>
                        <a:pt x="88894" y="14935"/>
                      </a:lnTo>
                      <a:lnTo>
                        <a:pt x="216166" y="52671"/>
                      </a:lnTo>
                      <a:lnTo>
                        <a:pt x="233911" y="141010"/>
                      </a:lnTo>
                      <a:lnTo>
                        <a:pt x="237368" y="193996"/>
                      </a:lnTo>
                      <a:lnTo>
                        <a:pt x="232094" y="200088"/>
                      </a:lnTo>
                      <a:cubicBezTo>
                        <a:pt x="203965" y="226196"/>
                        <a:pt x="171934" y="250514"/>
                        <a:pt x="136527" y="272715"/>
                      </a:cubicBezTo>
                      <a:lnTo>
                        <a:pt x="113123" y="284823"/>
                      </a:lnTo>
                      <a:lnTo>
                        <a:pt x="24655" y="259307"/>
                      </a:lnTo>
                      <a:lnTo>
                        <a:pt x="19376" y="1410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119623DF-6067-4E12-BE97-9FB51E3E10ED}"/>
                    </a:ext>
                  </a:extLst>
                </p:cNvPr>
                <p:cNvSpPr/>
                <p:nvPr/>
              </p:nvSpPr>
              <p:spPr>
                <a:xfrm>
                  <a:off x="4080733" y="5133499"/>
                  <a:ext cx="430322" cy="474942"/>
                </a:xfrm>
                <a:custGeom>
                  <a:avLst/>
                  <a:gdLst>
                    <a:gd name="connsiteX0" fmla="*/ 233428 w 233428"/>
                    <a:gd name="connsiteY0" fmla="*/ 0 h 257633"/>
                    <a:gd name="connsiteX1" fmla="*/ 215835 w 233428"/>
                    <a:gd name="connsiteY1" fmla="*/ 128034 h 257633"/>
                    <a:gd name="connsiteX2" fmla="*/ 210557 w 233428"/>
                    <a:gd name="connsiteY2" fmla="*/ 246331 h 257633"/>
                    <a:gd name="connsiteX3" fmla="*/ 171369 w 233428"/>
                    <a:gd name="connsiteY3" fmla="*/ 257633 h 257633"/>
                    <a:gd name="connsiteX4" fmla="*/ 78573 w 233428"/>
                    <a:gd name="connsiteY4" fmla="*/ 187112 h 257633"/>
                    <a:gd name="connsiteX5" fmla="*/ 6415 w 233428"/>
                    <a:gd name="connsiteY5" fmla="*/ 103754 h 257633"/>
                    <a:gd name="connsiteX6" fmla="*/ 0 w 233428"/>
                    <a:gd name="connsiteY6" fmla="*/ 90797 h 257633"/>
                    <a:gd name="connsiteX7" fmla="*/ 4931 w 233428"/>
                    <a:gd name="connsiteY7" fmla="*/ 66252 h 257633"/>
                    <a:gd name="connsiteX8" fmla="*/ 221774 w 233428"/>
                    <a:gd name="connsiteY8" fmla="*/ 1958 h 257633"/>
                    <a:gd name="connsiteX9" fmla="*/ 233428 w 233428"/>
                    <a:gd name="connsiteY9" fmla="*/ 0 h 257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3428" h="257633">
                      <a:moveTo>
                        <a:pt x="233428" y="0"/>
                      </a:moveTo>
                      <a:lnTo>
                        <a:pt x="215835" y="128034"/>
                      </a:lnTo>
                      <a:lnTo>
                        <a:pt x="210557" y="246331"/>
                      </a:lnTo>
                      <a:lnTo>
                        <a:pt x="171369" y="257633"/>
                      </a:lnTo>
                      <a:lnTo>
                        <a:pt x="78573" y="187112"/>
                      </a:lnTo>
                      <a:cubicBezTo>
                        <a:pt x="50444" y="161005"/>
                        <a:pt x="26217" y="133109"/>
                        <a:pt x="6415" y="103754"/>
                      </a:cubicBezTo>
                      <a:lnTo>
                        <a:pt x="0" y="90797"/>
                      </a:lnTo>
                      <a:lnTo>
                        <a:pt x="4931" y="66252"/>
                      </a:lnTo>
                      <a:lnTo>
                        <a:pt x="221774" y="1958"/>
                      </a:lnTo>
                      <a:lnTo>
                        <a:pt x="23342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D4B3B5E8-6507-43DF-AF7B-F7DAFF026C24}"/>
                    </a:ext>
                  </a:extLst>
                </p:cNvPr>
                <p:cNvSpPr/>
                <p:nvPr/>
              </p:nvSpPr>
              <p:spPr>
                <a:xfrm>
                  <a:off x="4618122" y="5604497"/>
                  <a:ext cx="520231" cy="329267"/>
                </a:xfrm>
                <a:custGeom>
                  <a:avLst/>
                  <a:gdLst>
                    <a:gd name="connsiteX0" fmla="*/ 282199 w 282199"/>
                    <a:gd name="connsiteY0" fmla="*/ 0 h 178612"/>
                    <a:gd name="connsiteX1" fmla="*/ 279431 w 282199"/>
                    <a:gd name="connsiteY1" fmla="*/ 149125 h 178612"/>
                    <a:gd name="connsiteX2" fmla="*/ 279978 w 282199"/>
                    <a:gd name="connsiteY2" fmla="*/ 178612 h 178612"/>
                    <a:gd name="connsiteX3" fmla="*/ 213761 w 282199"/>
                    <a:gd name="connsiteY3" fmla="*/ 165723 h 178612"/>
                    <a:gd name="connsiteX4" fmla="*/ 80819 w 282199"/>
                    <a:gd name="connsiteY4" fmla="*/ 120477 h 178612"/>
                    <a:gd name="connsiteX5" fmla="*/ 0 w 282199"/>
                    <a:gd name="connsiteY5" fmla="*/ 78666 h 178612"/>
                    <a:gd name="connsiteX6" fmla="*/ 1407 w 282199"/>
                    <a:gd name="connsiteY6" fmla="*/ 47146 h 178612"/>
                    <a:gd name="connsiteX7" fmla="*/ 36527 w 282199"/>
                    <a:gd name="connsiteY7" fmla="*/ 37016 h 178612"/>
                    <a:gd name="connsiteX8" fmla="*/ 250712 w 282199"/>
                    <a:gd name="connsiteY8" fmla="*/ 1686 h 178612"/>
                    <a:gd name="connsiteX9" fmla="*/ 282199 w 282199"/>
                    <a:gd name="connsiteY9" fmla="*/ 0 h 17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199" h="178612">
                      <a:moveTo>
                        <a:pt x="282199" y="0"/>
                      </a:moveTo>
                      <a:lnTo>
                        <a:pt x="279431" y="149125"/>
                      </a:lnTo>
                      <a:lnTo>
                        <a:pt x="279978" y="178612"/>
                      </a:lnTo>
                      <a:lnTo>
                        <a:pt x="213761" y="165723"/>
                      </a:lnTo>
                      <a:cubicBezTo>
                        <a:pt x="166944" y="153307"/>
                        <a:pt x="122456" y="138115"/>
                        <a:pt x="80819" y="120477"/>
                      </a:cubicBezTo>
                      <a:lnTo>
                        <a:pt x="0" y="78666"/>
                      </a:lnTo>
                      <a:lnTo>
                        <a:pt x="1407" y="47146"/>
                      </a:lnTo>
                      <a:lnTo>
                        <a:pt x="36527" y="37016"/>
                      </a:lnTo>
                      <a:cubicBezTo>
                        <a:pt x="104783" y="21675"/>
                        <a:pt x="176433" y="9763"/>
                        <a:pt x="250712" y="1686"/>
                      </a:cubicBezTo>
                      <a:lnTo>
                        <a:pt x="28219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1A90D168-0F07-44CD-824D-7805E79E4F42}"/>
                    </a:ext>
                  </a:extLst>
                </p:cNvPr>
                <p:cNvSpPr/>
                <p:nvPr/>
              </p:nvSpPr>
              <p:spPr>
                <a:xfrm>
                  <a:off x="6312177" y="5609290"/>
                  <a:ext cx="523368" cy="356438"/>
                </a:xfrm>
                <a:custGeom>
                  <a:avLst/>
                  <a:gdLst>
                    <a:gd name="connsiteX0" fmla="*/ 0 w 283901"/>
                    <a:gd name="connsiteY0" fmla="*/ 0 h 193351"/>
                    <a:gd name="connsiteX1" fmla="*/ 31486 w 283901"/>
                    <a:gd name="connsiteY1" fmla="*/ 1686 h 193351"/>
                    <a:gd name="connsiteX2" fmla="*/ 245671 w 283901"/>
                    <a:gd name="connsiteY2" fmla="*/ 37016 h 193351"/>
                    <a:gd name="connsiteX3" fmla="*/ 280792 w 283901"/>
                    <a:gd name="connsiteY3" fmla="*/ 47146 h 193351"/>
                    <a:gd name="connsiteX4" fmla="*/ 283901 w 283901"/>
                    <a:gd name="connsiteY4" fmla="*/ 116822 h 193351"/>
                    <a:gd name="connsiteX5" fmla="*/ 276835 w 283901"/>
                    <a:gd name="connsiteY5" fmla="*/ 120477 h 193351"/>
                    <a:gd name="connsiteX6" fmla="*/ 143893 w 283901"/>
                    <a:gd name="connsiteY6" fmla="*/ 165723 h 193351"/>
                    <a:gd name="connsiteX7" fmla="*/ 1946 w 283901"/>
                    <a:gd name="connsiteY7" fmla="*/ 193351 h 193351"/>
                    <a:gd name="connsiteX8" fmla="*/ 2767 w 283901"/>
                    <a:gd name="connsiteY8" fmla="*/ 149125 h 193351"/>
                    <a:gd name="connsiteX9" fmla="*/ 0 w 283901"/>
                    <a:gd name="connsiteY9" fmla="*/ 0 h 193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3901" h="193351">
                      <a:moveTo>
                        <a:pt x="0" y="0"/>
                      </a:moveTo>
                      <a:lnTo>
                        <a:pt x="31486" y="1686"/>
                      </a:lnTo>
                      <a:cubicBezTo>
                        <a:pt x="105766" y="9763"/>
                        <a:pt x="177415" y="21675"/>
                        <a:pt x="245671" y="37016"/>
                      </a:cubicBezTo>
                      <a:lnTo>
                        <a:pt x="280792" y="47146"/>
                      </a:lnTo>
                      <a:lnTo>
                        <a:pt x="283901" y="116822"/>
                      </a:lnTo>
                      <a:lnTo>
                        <a:pt x="276835" y="120477"/>
                      </a:lnTo>
                      <a:cubicBezTo>
                        <a:pt x="235199" y="138115"/>
                        <a:pt x="190710" y="153307"/>
                        <a:pt x="143893" y="165723"/>
                      </a:cubicBezTo>
                      <a:lnTo>
                        <a:pt x="1946" y="193351"/>
                      </a:lnTo>
                      <a:lnTo>
                        <a:pt x="2767" y="1491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118B006E-223C-436A-867E-61E4B9D3FE6E}"/>
                    </a:ext>
                  </a:extLst>
                </p:cNvPr>
                <p:cNvSpPr/>
                <p:nvPr/>
              </p:nvSpPr>
              <p:spPr>
                <a:xfrm>
                  <a:off x="5486307" y="3637475"/>
                  <a:ext cx="474733" cy="164457"/>
                </a:xfrm>
                <a:custGeom>
                  <a:avLst/>
                  <a:gdLst>
                    <a:gd name="connsiteX0" fmla="*/ 167013 w 257517"/>
                    <a:gd name="connsiteY0" fmla="*/ 0 h 89211"/>
                    <a:gd name="connsiteX1" fmla="*/ 237088 w 257517"/>
                    <a:gd name="connsiteY1" fmla="*/ 4430 h 89211"/>
                    <a:gd name="connsiteX2" fmla="*/ 241800 w 257517"/>
                    <a:gd name="connsiteY2" fmla="*/ 19978 h 89211"/>
                    <a:gd name="connsiteX3" fmla="*/ 257292 w 257517"/>
                    <a:gd name="connsiteY3" fmla="*/ 82899 h 89211"/>
                    <a:gd name="connsiteX4" fmla="*/ 257517 w 257517"/>
                    <a:gd name="connsiteY4" fmla="*/ 84008 h 89211"/>
                    <a:gd name="connsiteX5" fmla="*/ 167013 w 257517"/>
                    <a:gd name="connsiteY5" fmla="*/ 80851 h 89211"/>
                    <a:gd name="connsiteX6" fmla="*/ 36054 w 257517"/>
                    <a:gd name="connsiteY6" fmla="*/ 85419 h 89211"/>
                    <a:gd name="connsiteX7" fmla="*/ 0 w 257517"/>
                    <a:gd name="connsiteY7" fmla="*/ 89211 h 89211"/>
                    <a:gd name="connsiteX8" fmla="*/ 1278 w 257517"/>
                    <a:gd name="connsiteY8" fmla="*/ 82899 h 89211"/>
                    <a:gd name="connsiteX9" fmla="*/ 16770 w 257517"/>
                    <a:gd name="connsiteY9" fmla="*/ 19978 h 89211"/>
                    <a:gd name="connsiteX10" fmla="*/ 20009 w 257517"/>
                    <a:gd name="connsiteY10" fmla="*/ 9292 h 89211"/>
                    <a:gd name="connsiteX11" fmla="*/ 167013 w 257517"/>
                    <a:gd name="connsiteY11" fmla="*/ 0 h 892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7517" h="89211">
                      <a:moveTo>
                        <a:pt x="167013" y="0"/>
                      </a:moveTo>
                      <a:lnTo>
                        <a:pt x="237088" y="4430"/>
                      </a:lnTo>
                      <a:lnTo>
                        <a:pt x="241800" y="19978"/>
                      </a:lnTo>
                      <a:cubicBezTo>
                        <a:pt x="247154" y="39620"/>
                        <a:pt x="252323" y="60624"/>
                        <a:pt x="257292" y="82899"/>
                      </a:cubicBezTo>
                      <a:lnTo>
                        <a:pt x="257517" y="84008"/>
                      </a:lnTo>
                      <a:lnTo>
                        <a:pt x="167013" y="80851"/>
                      </a:lnTo>
                      <a:cubicBezTo>
                        <a:pt x="123065" y="80851"/>
                        <a:pt x="79361" y="82389"/>
                        <a:pt x="36054" y="85419"/>
                      </a:cubicBezTo>
                      <a:lnTo>
                        <a:pt x="0" y="89211"/>
                      </a:lnTo>
                      <a:lnTo>
                        <a:pt x="1278" y="82899"/>
                      </a:lnTo>
                      <a:cubicBezTo>
                        <a:pt x="6247" y="60624"/>
                        <a:pt x="11417" y="39620"/>
                        <a:pt x="16770" y="19978"/>
                      </a:cubicBezTo>
                      <a:lnTo>
                        <a:pt x="20009" y="9292"/>
                      </a:lnTo>
                      <a:lnTo>
                        <a:pt x="1670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6F3EED40-6CEF-4883-85EF-ECBA797E7DC3}"/>
                    </a:ext>
                  </a:extLst>
                </p:cNvPr>
                <p:cNvSpPr/>
                <p:nvPr/>
              </p:nvSpPr>
              <p:spPr>
                <a:xfrm>
                  <a:off x="6475509" y="3707492"/>
                  <a:ext cx="387483" cy="205491"/>
                </a:xfrm>
                <a:custGeom>
                  <a:avLst/>
                  <a:gdLst>
                    <a:gd name="connsiteX0" fmla="*/ 0 w 210192"/>
                    <a:gd name="connsiteY0" fmla="*/ 0 h 111471"/>
                    <a:gd name="connsiteX1" fmla="*/ 68783 w 210192"/>
                    <a:gd name="connsiteY1" fmla="*/ 13387 h 111471"/>
                    <a:gd name="connsiteX2" fmla="*/ 160599 w 210192"/>
                    <a:gd name="connsiteY2" fmla="*/ 44636 h 111471"/>
                    <a:gd name="connsiteX3" fmla="*/ 171923 w 210192"/>
                    <a:gd name="connsiteY3" fmla="*/ 57722 h 111471"/>
                    <a:gd name="connsiteX4" fmla="*/ 210192 w 210192"/>
                    <a:gd name="connsiteY4" fmla="*/ 111471 h 111471"/>
                    <a:gd name="connsiteX5" fmla="*/ 148921 w 210192"/>
                    <a:gd name="connsiteY5" fmla="*/ 95969 h 111471"/>
                    <a:gd name="connsiteX6" fmla="*/ 43712 w 210192"/>
                    <a:gd name="connsiteY6" fmla="*/ 77317 h 111471"/>
                    <a:gd name="connsiteX7" fmla="*/ 34168 w 210192"/>
                    <a:gd name="connsiteY7" fmla="*/ 57722 h 111471"/>
                    <a:gd name="connsiteX8" fmla="*/ 0 w 210192"/>
                    <a:gd name="connsiteY8" fmla="*/ 0 h 111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0192" h="111471">
                      <a:moveTo>
                        <a:pt x="0" y="0"/>
                      </a:moveTo>
                      <a:lnTo>
                        <a:pt x="68783" y="13387"/>
                      </a:lnTo>
                      <a:lnTo>
                        <a:pt x="160599" y="44636"/>
                      </a:lnTo>
                      <a:lnTo>
                        <a:pt x="171923" y="57722"/>
                      </a:lnTo>
                      <a:lnTo>
                        <a:pt x="210192" y="111471"/>
                      </a:lnTo>
                      <a:lnTo>
                        <a:pt x="148921" y="95969"/>
                      </a:lnTo>
                      <a:lnTo>
                        <a:pt x="43712" y="77317"/>
                      </a:lnTo>
                      <a:lnTo>
                        <a:pt x="34168" y="577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70555517-E21B-49A3-833C-CD4F7DED6A28}"/>
                    </a:ext>
                  </a:extLst>
                </p:cNvPr>
                <p:cNvSpPr/>
                <p:nvPr/>
              </p:nvSpPr>
              <p:spPr>
                <a:xfrm>
                  <a:off x="4523408" y="3759636"/>
                  <a:ext cx="416922" cy="223914"/>
                </a:xfrm>
                <a:custGeom>
                  <a:avLst/>
                  <a:gdLst>
                    <a:gd name="connsiteX0" fmla="*/ 226159 w 226159"/>
                    <a:gd name="connsiteY0" fmla="*/ 0 h 121463"/>
                    <a:gd name="connsiteX1" fmla="*/ 203598 w 226159"/>
                    <a:gd name="connsiteY1" fmla="*/ 38113 h 121463"/>
                    <a:gd name="connsiteX2" fmla="*/ 186924 w 226159"/>
                    <a:gd name="connsiteY2" fmla="*/ 72350 h 121463"/>
                    <a:gd name="connsiteX3" fmla="*/ 164301 w 226159"/>
                    <a:gd name="connsiteY3" fmla="*/ 76360 h 121463"/>
                    <a:gd name="connsiteX4" fmla="*/ 43301 w 226159"/>
                    <a:gd name="connsiteY4" fmla="*/ 106975 h 121463"/>
                    <a:gd name="connsiteX5" fmla="*/ 0 w 226159"/>
                    <a:gd name="connsiteY5" fmla="*/ 121463 h 121463"/>
                    <a:gd name="connsiteX6" fmla="*/ 6837 w 226159"/>
                    <a:gd name="connsiteY6" fmla="*/ 108657 h 121463"/>
                    <a:gd name="connsiteX7" fmla="*/ 24295 w 226159"/>
                    <a:gd name="connsiteY7" fmla="*/ 84138 h 121463"/>
                    <a:gd name="connsiteX8" fmla="*/ 111497 w 226159"/>
                    <a:gd name="connsiteY8" fmla="*/ 39024 h 121463"/>
                    <a:gd name="connsiteX9" fmla="*/ 226159 w 226159"/>
                    <a:gd name="connsiteY9" fmla="*/ 0 h 12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6159" h="121463">
                      <a:moveTo>
                        <a:pt x="226159" y="0"/>
                      </a:moveTo>
                      <a:lnTo>
                        <a:pt x="203598" y="38113"/>
                      </a:lnTo>
                      <a:lnTo>
                        <a:pt x="186924" y="72350"/>
                      </a:lnTo>
                      <a:lnTo>
                        <a:pt x="164301" y="76360"/>
                      </a:lnTo>
                      <a:cubicBezTo>
                        <a:pt x="123208" y="85179"/>
                        <a:pt x="82823" y="95399"/>
                        <a:pt x="43301" y="106975"/>
                      </a:cubicBezTo>
                      <a:lnTo>
                        <a:pt x="0" y="121463"/>
                      </a:lnTo>
                      <a:lnTo>
                        <a:pt x="6837" y="108657"/>
                      </a:lnTo>
                      <a:lnTo>
                        <a:pt x="24295" y="84138"/>
                      </a:lnTo>
                      <a:lnTo>
                        <a:pt x="111497" y="39024"/>
                      </a:lnTo>
                      <a:lnTo>
                        <a:pt x="22615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3F20CE03-2556-4020-8D09-DB7B34DA6C8B}"/>
                    </a:ext>
                  </a:extLst>
                </p:cNvPr>
                <p:cNvSpPr/>
                <p:nvPr/>
              </p:nvSpPr>
              <p:spPr>
                <a:xfrm>
                  <a:off x="6129407" y="3882001"/>
                  <a:ext cx="480184" cy="363210"/>
                </a:xfrm>
                <a:custGeom>
                  <a:avLst/>
                  <a:gdLst>
                    <a:gd name="connsiteX0" fmla="*/ 0 w 260476"/>
                    <a:gd name="connsiteY0" fmla="*/ 0 h 197025"/>
                    <a:gd name="connsiteX1" fmla="*/ 40455 w 260476"/>
                    <a:gd name="connsiteY1" fmla="*/ 1411 h 197025"/>
                    <a:gd name="connsiteX2" fmla="*/ 169023 w 260476"/>
                    <a:gd name="connsiteY2" fmla="*/ 14933 h 197025"/>
                    <a:gd name="connsiteX3" fmla="*/ 189063 w 260476"/>
                    <a:gd name="connsiteY3" fmla="*/ 18486 h 197025"/>
                    <a:gd name="connsiteX4" fmla="*/ 213877 w 260476"/>
                    <a:gd name="connsiteY4" fmla="*/ 69435 h 197025"/>
                    <a:gd name="connsiteX5" fmla="*/ 260476 w 260476"/>
                    <a:gd name="connsiteY5" fmla="*/ 197025 h 197025"/>
                    <a:gd name="connsiteX6" fmla="*/ 96659 w 260476"/>
                    <a:gd name="connsiteY6" fmla="*/ 170002 h 197025"/>
                    <a:gd name="connsiteX7" fmla="*/ 28791 w 260476"/>
                    <a:gd name="connsiteY7" fmla="*/ 166367 h 197025"/>
                    <a:gd name="connsiteX8" fmla="*/ 14066 w 260476"/>
                    <a:gd name="connsiteY8" fmla="*/ 69435 h 197025"/>
                    <a:gd name="connsiteX9" fmla="*/ 0 w 260476"/>
                    <a:gd name="connsiteY9" fmla="*/ 0 h 19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0476" h="197025">
                      <a:moveTo>
                        <a:pt x="0" y="0"/>
                      </a:moveTo>
                      <a:lnTo>
                        <a:pt x="40455" y="1411"/>
                      </a:lnTo>
                      <a:cubicBezTo>
                        <a:pt x="83761" y="4441"/>
                        <a:pt x="126669" y="8964"/>
                        <a:pt x="169023" y="14933"/>
                      </a:cubicBezTo>
                      <a:lnTo>
                        <a:pt x="189063" y="18486"/>
                      </a:lnTo>
                      <a:lnTo>
                        <a:pt x="213877" y="69435"/>
                      </a:lnTo>
                      <a:lnTo>
                        <a:pt x="260476" y="197025"/>
                      </a:lnTo>
                      <a:lnTo>
                        <a:pt x="96659" y="170002"/>
                      </a:lnTo>
                      <a:lnTo>
                        <a:pt x="28791" y="166367"/>
                      </a:lnTo>
                      <a:lnTo>
                        <a:pt x="14066" y="694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FEDCB69C-6F9D-4348-BD0D-9E386E90B70A}"/>
                    </a:ext>
                  </a:extLst>
                </p:cNvPr>
                <p:cNvSpPr/>
                <p:nvPr/>
              </p:nvSpPr>
              <p:spPr>
                <a:xfrm>
                  <a:off x="4821920" y="3900717"/>
                  <a:ext cx="493644" cy="395791"/>
                </a:xfrm>
                <a:custGeom>
                  <a:avLst/>
                  <a:gdLst>
                    <a:gd name="connsiteX0" fmla="*/ 267777 w 267777"/>
                    <a:gd name="connsiteY0" fmla="*/ 0 h 214698"/>
                    <a:gd name="connsiteX1" fmla="*/ 254764 w 267777"/>
                    <a:gd name="connsiteY1" fmla="*/ 64232 h 214698"/>
                    <a:gd name="connsiteX2" fmla="*/ 239278 w 267777"/>
                    <a:gd name="connsiteY2" fmla="*/ 166177 h 214698"/>
                    <a:gd name="connsiteX3" fmla="*/ 73303 w 267777"/>
                    <a:gd name="connsiteY3" fmla="*/ 193555 h 214698"/>
                    <a:gd name="connsiteX4" fmla="*/ 0 w 267777"/>
                    <a:gd name="connsiteY4" fmla="*/ 214698 h 214698"/>
                    <a:gd name="connsiteX5" fmla="*/ 54953 w 267777"/>
                    <a:gd name="connsiteY5" fmla="*/ 64232 h 214698"/>
                    <a:gd name="connsiteX6" fmla="*/ 72637 w 267777"/>
                    <a:gd name="connsiteY6" fmla="*/ 27925 h 214698"/>
                    <a:gd name="connsiteX7" fmla="*/ 175263 w 267777"/>
                    <a:gd name="connsiteY7" fmla="*/ 9730 h 214698"/>
                    <a:gd name="connsiteX8" fmla="*/ 267777 w 267777"/>
                    <a:gd name="connsiteY8" fmla="*/ 0 h 21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777" h="214698">
                      <a:moveTo>
                        <a:pt x="267777" y="0"/>
                      </a:moveTo>
                      <a:lnTo>
                        <a:pt x="254764" y="64232"/>
                      </a:lnTo>
                      <a:lnTo>
                        <a:pt x="239278" y="166177"/>
                      </a:lnTo>
                      <a:lnTo>
                        <a:pt x="73303" y="193555"/>
                      </a:lnTo>
                      <a:lnTo>
                        <a:pt x="0" y="214698"/>
                      </a:lnTo>
                      <a:lnTo>
                        <a:pt x="54953" y="64232"/>
                      </a:lnTo>
                      <a:lnTo>
                        <a:pt x="72637" y="27925"/>
                      </a:lnTo>
                      <a:lnTo>
                        <a:pt x="175263" y="9730"/>
                      </a:lnTo>
                      <a:lnTo>
                        <a:pt x="26777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29EC39A2-F025-4F7A-926A-2DCD4A22C423}"/>
                    </a:ext>
                  </a:extLst>
                </p:cNvPr>
                <p:cNvSpPr/>
                <p:nvPr/>
              </p:nvSpPr>
              <p:spPr>
                <a:xfrm>
                  <a:off x="7040215" y="4057955"/>
                  <a:ext cx="617595" cy="616683"/>
                </a:xfrm>
                <a:custGeom>
                  <a:avLst/>
                  <a:gdLst>
                    <a:gd name="connsiteX0" fmla="*/ 0 w 335015"/>
                    <a:gd name="connsiteY0" fmla="*/ 0 h 334521"/>
                    <a:gd name="connsiteX1" fmla="*/ 59728 w 335015"/>
                    <a:gd name="connsiteY1" fmla="*/ 15112 h 334521"/>
                    <a:gd name="connsiteX2" fmla="*/ 163700 w 335015"/>
                    <a:gd name="connsiteY2" fmla="*/ 49900 h 334521"/>
                    <a:gd name="connsiteX3" fmla="*/ 202929 w 335015"/>
                    <a:gd name="connsiteY3" fmla="*/ 79712 h 334521"/>
                    <a:gd name="connsiteX4" fmla="*/ 332550 w 335015"/>
                    <a:gd name="connsiteY4" fmla="*/ 303911 h 334521"/>
                    <a:gd name="connsiteX5" fmla="*/ 335015 w 335015"/>
                    <a:gd name="connsiteY5" fmla="*/ 334521 h 334521"/>
                    <a:gd name="connsiteX6" fmla="*/ 324035 w 335015"/>
                    <a:gd name="connsiteY6" fmla="*/ 324916 h 334521"/>
                    <a:gd name="connsiteX7" fmla="*/ 210634 w 335015"/>
                    <a:gd name="connsiteY7" fmla="*/ 251879 h 334521"/>
                    <a:gd name="connsiteX8" fmla="*/ 108321 w 335015"/>
                    <a:gd name="connsiteY8" fmla="*/ 207021 h 334521"/>
                    <a:gd name="connsiteX9" fmla="*/ 98323 w 335015"/>
                    <a:gd name="connsiteY9" fmla="*/ 178555 h 334521"/>
                    <a:gd name="connsiteX10" fmla="*/ 11957 w 335015"/>
                    <a:gd name="connsiteY10" fmla="*/ 16795 h 334521"/>
                    <a:gd name="connsiteX11" fmla="*/ 0 w 335015"/>
                    <a:gd name="connsiteY11" fmla="*/ 0 h 334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35015" h="334521">
                      <a:moveTo>
                        <a:pt x="0" y="0"/>
                      </a:moveTo>
                      <a:lnTo>
                        <a:pt x="59728" y="15112"/>
                      </a:lnTo>
                      <a:lnTo>
                        <a:pt x="163700" y="49900"/>
                      </a:lnTo>
                      <a:lnTo>
                        <a:pt x="202929" y="79712"/>
                      </a:lnTo>
                      <a:cubicBezTo>
                        <a:pt x="273252" y="144980"/>
                        <a:pt x="319191" y="221426"/>
                        <a:pt x="332550" y="303911"/>
                      </a:cubicBezTo>
                      <a:lnTo>
                        <a:pt x="335015" y="334521"/>
                      </a:lnTo>
                      <a:lnTo>
                        <a:pt x="324035" y="324916"/>
                      </a:lnTo>
                      <a:cubicBezTo>
                        <a:pt x="290657" y="298662"/>
                        <a:pt x="252649" y="274206"/>
                        <a:pt x="210634" y="251879"/>
                      </a:cubicBezTo>
                      <a:lnTo>
                        <a:pt x="108321" y="207021"/>
                      </a:lnTo>
                      <a:lnTo>
                        <a:pt x="98323" y="178555"/>
                      </a:lnTo>
                      <a:cubicBezTo>
                        <a:pt x="72902" y="120407"/>
                        <a:pt x="43956" y="66243"/>
                        <a:pt x="11957" y="1679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E873B178-5FC5-4824-8BE8-D491452CC540}"/>
                    </a:ext>
                  </a:extLst>
                </p:cNvPr>
                <p:cNvSpPr/>
                <p:nvPr/>
              </p:nvSpPr>
              <p:spPr>
                <a:xfrm>
                  <a:off x="3946827" y="4122145"/>
                  <a:ext cx="427664" cy="562113"/>
                </a:xfrm>
                <a:custGeom>
                  <a:avLst/>
                  <a:gdLst>
                    <a:gd name="connsiteX0" fmla="*/ 231985 w 231985"/>
                    <a:gd name="connsiteY0" fmla="*/ 0 h 304920"/>
                    <a:gd name="connsiteX1" fmla="*/ 152456 w 231985"/>
                    <a:gd name="connsiteY1" fmla="*/ 148954 h 304920"/>
                    <a:gd name="connsiteX2" fmla="*/ 127125 w 231985"/>
                    <a:gd name="connsiteY2" fmla="*/ 221075 h 304920"/>
                    <a:gd name="connsiteX3" fmla="*/ 124381 w 231985"/>
                    <a:gd name="connsiteY3" fmla="*/ 222278 h 304920"/>
                    <a:gd name="connsiteX4" fmla="*/ 10980 w 231985"/>
                    <a:gd name="connsiteY4" fmla="*/ 295315 h 304920"/>
                    <a:gd name="connsiteX5" fmla="*/ 0 w 231985"/>
                    <a:gd name="connsiteY5" fmla="*/ 304920 h 304920"/>
                    <a:gd name="connsiteX6" fmla="*/ 2465 w 231985"/>
                    <a:gd name="connsiteY6" fmla="*/ 274310 h 304920"/>
                    <a:gd name="connsiteX7" fmla="*/ 132086 w 231985"/>
                    <a:gd name="connsiteY7" fmla="*/ 50111 h 304920"/>
                    <a:gd name="connsiteX8" fmla="*/ 171313 w 231985"/>
                    <a:gd name="connsiteY8" fmla="*/ 20300 h 304920"/>
                    <a:gd name="connsiteX9" fmla="*/ 231985 w 231985"/>
                    <a:gd name="connsiteY9" fmla="*/ 0 h 30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1985" h="304920">
                      <a:moveTo>
                        <a:pt x="231985" y="0"/>
                      </a:moveTo>
                      <a:lnTo>
                        <a:pt x="152456" y="148954"/>
                      </a:lnTo>
                      <a:lnTo>
                        <a:pt x="127125" y="221075"/>
                      </a:lnTo>
                      <a:lnTo>
                        <a:pt x="124381" y="222278"/>
                      </a:lnTo>
                      <a:cubicBezTo>
                        <a:pt x="82366" y="244605"/>
                        <a:pt x="44359" y="269061"/>
                        <a:pt x="10980" y="295315"/>
                      </a:cubicBezTo>
                      <a:lnTo>
                        <a:pt x="0" y="304920"/>
                      </a:lnTo>
                      <a:lnTo>
                        <a:pt x="2465" y="274310"/>
                      </a:lnTo>
                      <a:cubicBezTo>
                        <a:pt x="15824" y="191825"/>
                        <a:pt x="61764" y="115379"/>
                        <a:pt x="132086" y="50111"/>
                      </a:cubicBezTo>
                      <a:lnTo>
                        <a:pt x="171313" y="20300"/>
                      </a:lnTo>
                      <a:lnTo>
                        <a:pt x="2319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B8102F29-9841-49E5-BBD1-48DA901DDE8B}"/>
                    </a:ext>
                  </a:extLst>
                </p:cNvPr>
                <p:cNvSpPr/>
                <p:nvPr/>
              </p:nvSpPr>
              <p:spPr>
                <a:xfrm>
                  <a:off x="5379303" y="4312019"/>
                  <a:ext cx="690782" cy="539631"/>
                </a:xfrm>
                <a:custGeom>
                  <a:avLst/>
                  <a:gdLst>
                    <a:gd name="connsiteX0" fmla="*/ 225202 w 374713"/>
                    <a:gd name="connsiteY0" fmla="*/ 0 h 292723"/>
                    <a:gd name="connsiteX1" fmla="*/ 344497 w 374713"/>
                    <a:gd name="connsiteY1" fmla="*/ 6391 h 292723"/>
                    <a:gd name="connsiteX2" fmla="*/ 354345 w 374713"/>
                    <a:gd name="connsiteY2" fmla="*/ 71219 h 292723"/>
                    <a:gd name="connsiteX3" fmla="*/ 372900 w 374713"/>
                    <a:gd name="connsiteY3" fmla="*/ 256879 h 292723"/>
                    <a:gd name="connsiteX4" fmla="*/ 374713 w 374713"/>
                    <a:gd name="connsiteY4" fmla="*/ 288590 h 292723"/>
                    <a:gd name="connsiteX5" fmla="*/ 225202 w 374713"/>
                    <a:gd name="connsiteY5" fmla="*/ 280427 h 292723"/>
                    <a:gd name="connsiteX6" fmla="*/ 0 w 374713"/>
                    <a:gd name="connsiteY6" fmla="*/ 292723 h 292723"/>
                    <a:gd name="connsiteX7" fmla="*/ 2048 w 374713"/>
                    <a:gd name="connsiteY7" fmla="*/ 256879 h 292723"/>
                    <a:gd name="connsiteX8" fmla="*/ 20603 w 374713"/>
                    <a:gd name="connsiteY8" fmla="*/ 71219 h 292723"/>
                    <a:gd name="connsiteX9" fmla="*/ 29690 w 374713"/>
                    <a:gd name="connsiteY9" fmla="*/ 11404 h 292723"/>
                    <a:gd name="connsiteX10" fmla="*/ 38039 w 374713"/>
                    <a:gd name="connsiteY10" fmla="*/ 10026 h 292723"/>
                    <a:gd name="connsiteX11" fmla="*/ 225202 w 374713"/>
                    <a:gd name="connsiteY11" fmla="*/ 0 h 292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4713" h="292723">
                      <a:moveTo>
                        <a:pt x="225202" y="0"/>
                      </a:moveTo>
                      <a:lnTo>
                        <a:pt x="344497" y="6391"/>
                      </a:lnTo>
                      <a:lnTo>
                        <a:pt x="354345" y="71219"/>
                      </a:lnTo>
                      <a:cubicBezTo>
                        <a:pt x="361579" y="129367"/>
                        <a:pt x="367808" y="191498"/>
                        <a:pt x="372900" y="256879"/>
                      </a:cubicBezTo>
                      <a:lnTo>
                        <a:pt x="374713" y="288590"/>
                      </a:lnTo>
                      <a:lnTo>
                        <a:pt x="225202" y="280427"/>
                      </a:lnTo>
                      <a:lnTo>
                        <a:pt x="0" y="292723"/>
                      </a:lnTo>
                      <a:lnTo>
                        <a:pt x="2048" y="256879"/>
                      </a:lnTo>
                      <a:cubicBezTo>
                        <a:pt x="7140" y="191498"/>
                        <a:pt x="13370" y="129367"/>
                        <a:pt x="20603" y="71219"/>
                      </a:cubicBezTo>
                      <a:lnTo>
                        <a:pt x="29690" y="11404"/>
                      </a:lnTo>
                      <a:lnTo>
                        <a:pt x="38039" y="10026"/>
                      </a:lnTo>
                      <a:cubicBezTo>
                        <a:pt x="98495" y="3453"/>
                        <a:pt x="161090" y="0"/>
                        <a:pt x="2252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B821A60B-F606-414A-9661-EACF50590DCF}"/>
                    </a:ext>
                  </a:extLst>
                </p:cNvPr>
                <p:cNvSpPr/>
                <p:nvPr/>
              </p:nvSpPr>
              <p:spPr>
                <a:xfrm>
                  <a:off x="6785945" y="4418684"/>
                  <a:ext cx="519987" cy="620623"/>
                </a:xfrm>
                <a:custGeom>
                  <a:avLst/>
                  <a:gdLst>
                    <a:gd name="connsiteX0" fmla="*/ 0 w 282068"/>
                    <a:gd name="connsiteY0" fmla="*/ 0 h 336658"/>
                    <a:gd name="connsiteX1" fmla="*/ 10507 w 282068"/>
                    <a:gd name="connsiteY1" fmla="*/ 1733 h 336658"/>
                    <a:gd name="connsiteX2" fmla="*/ 168258 w 282068"/>
                    <a:gd name="connsiteY2" fmla="*/ 47233 h 336658"/>
                    <a:gd name="connsiteX3" fmla="*/ 203388 w 282068"/>
                    <a:gd name="connsiteY3" fmla="*/ 62636 h 336658"/>
                    <a:gd name="connsiteX4" fmla="*/ 258600 w 282068"/>
                    <a:gd name="connsiteY4" fmla="*/ 219830 h 336658"/>
                    <a:gd name="connsiteX5" fmla="*/ 282068 w 282068"/>
                    <a:gd name="connsiteY5" fmla="*/ 336658 h 336658"/>
                    <a:gd name="connsiteX6" fmla="*/ 154796 w 282068"/>
                    <a:gd name="connsiteY6" fmla="*/ 298922 h 336658"/>
                    <a:gd name="connsiteX7" fmla="*/ 65902 w 282068"/>
                    <a:gd name="connsiteY7" fmla="*/ 283987 h 336658"/>
                    <a:gd name="connsiteX8" fmla="*/ 57086 w 282068"/>
                    <a:gd name="connsiteY8" fmla="*/ 219830 h 336658"/>
                    <a:gd name="connsiteX9" fmla="*/ 12479 w 282068"/>
                    <a:gd name="connsiteY9" fmla="*/ 34170 h 336658"/>
                    <a:gd name="connsiteX10" fmla="*/ 0 w 282068"/>
                    <a:gd name="connsiteY10" fmla="*/ 0 h 33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2068" h="336658">
                      <a:moveTo>
                        <a:pt x="0" y="0"/>
                      </a:moveTo>
                      <a:lnTo>
                        <a:pt x="10507" y="1733"/>
                      </a:lnTo>
                      <a:cubicBezTo>
                        <a:pt x="66061" y="14219"/>
                        <a:pt x="118852" y="29496"/>
                        <a:pt x="168258" y="47233"/>
                      </a:cubicBezTo>
                      <a:lnTo>
                        <a:pt x="203388" y="62636"/>
                      </a:lnTo>
                      <a:lnTo>
                        <a:pt x="258600" y="219830"/>
                      </a:lnTo>
                      <a:lnTo>
                        <a:pt x="282068" y="336658"/>
                      </a:lnTo>
                      <a:lnTo>
                        <a:pt x="154796" y="298922"/>
                      </a:lnTo>
                      <a:lnTo>
                        <a:pt x="65902" y="283987"/>
                      </a:lnTo>
                      <a:lnTo>
                        <a:pt x="57086" y="219830"/>
                      </a:lnTo>
                      <a:cubicBezTo>
                        <a:pt x="44846" y="154449"/>
                        <a:pt x="29868" y="92318"/>
                        <a:pt x="12479" y="3417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B2488177-449C-4098-947F-9068DFC622C9}"/>
                    </a:ext>
                  </a:extLst>
                </p:cNvPr>
                <p:cNvSpPr/>
                <p:nvPr/>
              </p:nvSpPr>
              <p:spPr>
                <a:xfrm>
                  <a:off x="4110711" y="4476924"/>
                  <a:ext cx="530609" cy="627410"/>
                </a:xfrm>
                <a:custGeom>
                  <a:avLst/>
                  <a:gdLst>
                    <a:gd name="connsiteX0" fmla="*/ 287828 w 287828"/>
                    <a:gd name="connsiteY0" fmla="*/ 0 h 340339"/>
                    <a:gd name="connsiteX1" fmla="*/ 283703 w 287828"/>
                    <a:gd name="connsiteY1" fmla="*/ 11294 h 340339"/>
                    <a:gd name="connsiteX2" fmla="*/ 239096 w 287828"/>
                    <a:gd name="connsiteY2" fmla="*/ 196954 h 340339"/>
                    <a:gd name="connsiteX3" fmla="*/ 228497 w 287828"/>
                    <a:gd name="connsiteY3" fmla="*/ 274087 h 340339"/>
                    <a:gd name="connsiteX4" fmla="*/ 216843 w 287828"/>
                    <a:gd name="connsiteY4" fmla="*/ 276045 h 340339"/>
                    <a:gd name="connsiteX5" fmla="*/ 0 w 287828"/>
                    <a:gd name="connsiteY5" fmla="*/ 340339 h 340339"/>
                    <a:gd name="connsiteX6" fmla="*/ 28802 w 287828"/>
                    <a:gd name="connsiteY6" fmla="*/ 196954 h 340339"/>
                    <a:gd name="connsiteX7" fmla="*/ 68681 w 287828"/>
                    <a:gd name="connsiteY7" fmla="*/ 83415 h 340339"/>
                    <a:gd name="connsiteX8" fmla="*/ 203380 w 287828"/>
                    <a:gd name="connsiteY8" fmla="*/ 24357 h 340339"/>
                    <a:gd name="connsiteX9" fmla="*/ 287828 w 287828"/>
                    <a:gd name="connsiteY9" fmla="*/ 0 h 34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828" h="340339">
                      <a:moveTo>
                        <a:pt x="287828" y="0"/>
                      </a:moveTo>
                      <a:lnTo>
                        <a:pt x="283703" y="11294"/>
                      </a:lnTo>
                      <a:cubicBezTo>
                        <a:pt x="266314" y="69442"/>
                        <a:pt x="251337" y="131573"/>
                        <a:pt x="239096" y="196954"/>
                      </a:cubicBezTo>
                      <a:lnTo>
                        <a:pt x="228497" y="274087"/>
                      </a:lnTo>
                      <a:lnTo>
                        <a:pt x="216843" y="276045"/>
                      </a:lnTo>
                      <a:lnTo>
                        <a:pt x="0" y="340339"/>
                      </a:lnTo>
                      <a:lnTo>
                        <a:pt x="28802" y="196954"/>
                      </a:lnTo>
                      <a:lnTo>
                        <a:pt x="68681" y="83415"/>
                      </a:lnTo>
                      <a:lnTo>
                        <a:pt x="203380" y="24357"/>
                      </a:lnTo>
                      <a:lnTo>
                        <a:pt x="28782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3CA7A2E7-27E3-4C36-BC1F-C4021302399B}"/>
                    </a:ext>
                  </a:extLst>
                </p:cNvPr>
                <p:cNvSpPr/>
                <p:nvPr/>
              </p:nvSpPr>
              <p:spPr>
                <a:xfrm>
                  <a:off x="6286802" y="5031330"/>
                  <a:ext cx="538344" cy="537836"/>
                </a:xfrm>
                <a:custGeom>
                  <a:avLst/>
                  <a:gdLst>
                    <a:gd name="connsiteX0" fmla="*/ 0 w 292026"/>
                    <a:gd name="connsiteY0" fmla="*/ 0 h 291753"/>
                    <a:gd name="connsiteX1" fmla="*/ 110016 w 292026"/>
                    <a:gd name="connsiteY1" fmla="*/ 6007 h 291753"/>
                    <a:gd name="connsiteX2" fmla="*/ 267371 w 292026"/>
                    <a:gd name="connsiteY2" fmla="*/ 32446 h 291753"/>
                    <a:gd name="connsiteX3" fmla="*/ 286747 w 292026"/>
                    <a:gd name="connsiteY3" fmla="*/ 173456 h 291753"/>
                    <a:gd name="connsiteX4" fmla="*/ 292026 w 292026"/>
                    <a:gd name="connsiteY4" fmla="*/ 291753 h 291753"/>
                    <a:gd name="connsiteX5" fmla="*/ 256905 w 292026"/>
                    <a:gd name="connsiteY5" fmla="*/ 281623 h 291753"/>
                    <a:gd name="connsiteX6" fmla="*/ 42720 w 292026"/>
                    <a:gd name="connsiteY6" fmla="*/ 246293 h 291753"/>
                    <a:gd name="connsiteX7" fmla="*/ 11234 w 292026"/>
                    <a:gd name="connsiteY7" fmla="*/ 244607 h 291753"/>
                    <a:gd name="connsiteX8" fmla="*/ 9913 w 292026"/>
                    <a:gd name="connsiteY8" fmla="*/ 173456 h 291753"/>
                    <a:gd name="connsiteX9" fmla="*/ 0 w 292026"/>
                    <a:gd name="connsiteY9" fmla="*/ 0 h 2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2026" h="291753">
                      <a:moveTo>
                        <a:pt x="0" y="0"/>
                      </a:moveTo>
                      <a:lnTo>
                        <a:pt x="110016" y="6007"/>
                      </a:lnTo>
                      <a:lnTo>
                        <a:pt x="267371" y="32446"/>
                      </a:lnTo>
                      <a:lnTo>
                        <a:pt x="286747" y="173456"/>
                      </a:lnTo>
                      <a:lnTo>
                        <a:pt x="292026" y="291753"/>
                      </a:lnTo>
                      <a:lnTo>
                        <a:pt x="256905" y="281623"/>
                      </a:lnTo>
                      <a:cubicBezTo>
                        <a:pt x="188649" y="266282"/>
                        <a:pt x="117000" y="254370"/>
                        <a:pt x="42720" y="246293"/>
                      </a:cubicBezTo>
                      <a:lnTo>
                        <a:pt x="11234" y="244607"/>
                      </a:lnTo>
                      <a:lnTo>
                        <a:pt x="9913" y="1734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1DF94560-BB53-4CED-B2C4-FACC35A8F5BA}"/>
                    </a:ext>
                  </a:extLst>
                </p:cNvPr>
                <p:cNvSpPr/>
                <p:nvPr/>
              </p:nvSpPr>
              <p:spPr>
                <a:xfrm>
                  <a:off x="4624745" y="5040287"/>
                  <a:ext cx="537910" cy="530225"/>
                </a:xfrm>
                <a:custGeom>
                  <a:avLst/>
                  <a:gdLst>
                    <a:gd name="connsiteX0" fmla="*/ 291790 w 291790"/>
                    <a:gd name="connsiteY0" fmla="*/ 0 h 287620"/>
                    <a:gd name="connsiteX1" fmla="*/ 282112 w 291790"/>
                    <a:gd name="connsiteY1" fmla="*/ 169323 h 287620"/>
                    <a:gd name="connsiteX2" fmla="*/ 280792 w 291790"/>
                    <a:gd name="connsiteY2" fmla="*/ 240474 h 287620"/>
                    <a:gd name="connsiteX3" fmla="*/ 249305 w 291790"/>
                    <a:gd name="connsiteY3" fmla="*/ 242160 h 287620"/>
                    <a:gd name="connsiteX4" fmla="*/ 35120 w 291790"/>
                    <a:gd name="connsiteY4" fmla="*/ 277490 h 287620"/>
                    <a:gd name="connsiteX5" fmla="*/ 0 w 291790"/>
                    <a:gd name="connsiteY5" fmla="*/ 287620 h 287620"/>
                    <a:gd name="connsiteX6" fmla="*/ 5278 w 291790"/>
                    <a:gd name="connsiteY6" fmla="*/ 169323 h 287620"/>
                    <a:gd name="connsiteX7" fmla="*/ 22871 w 291790"/>
                    <a:gd name="connsiteY7" fmla="*/ 41289 h 287620"/>
                    <a:gd name="connsiteX8" fmla="*/ 257465 w 291790"/>
                    <a:gd name="connsiteY8" fmla="*/ 1874 h 287620"/>
                    <a:gd name="connsiteX9" fmla="*/ 291790 w 291790"/>
                    <a:gd name="connsiteY9" fmla="*/ 0 h 28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1790" h="287620">
                      <a:moveTo>
                        <a:pt x="291790" y="0"/>
                      </a:moveTo>
                      <a:lnTo>
                        <a:pt x="282112" y="169323"/>
                      </a:lnTo>
                      <a:lnTo>
                        <a:pt x="280792" y="240474"/>
                      </a:lnTo>
                      <a:lnTo>
                        <a:pt x="249305" y="242160"/>
                      </a:lnTo>
                      <a:cubicBezTo>
                        <a:pt x="175026" y="250237"/>
                        <a:pt x="103376" y="262149"/>
                        <a:pt x="35120" y="277490"/>
                      </a:cubicBezTo>
                      <a:lnTo>
                        <a:pt x="0" y="287620"/>
                      </a:lnTo>
                      <a:lnTo>
                        <a:pt x="5278" y="169323"/>
                      </a:lnTo>
                      <a:lnTo>
                        <a:pt x="22871" y="41289"/>
                      </a:lnTo>
                      <a:lnTo>
                        <a:pt x="257465" y="1874"/>
                      </a:lnTo>
                      <a:lnTo>
                        <a:pt x="29179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67AB8694-5602-499C-8E4E-510ECE8D4A07}"/>
                    </a:ext>
                  </a:extLst>
                </p:cNvPr>
                <p:cNvSpPr/>
                <p:nvPr/>
              </p:nvSpPr>
              <p:spPr>
                <a:xfrm>
                  <a:off x="5354000" y="5647833"/>
                  <a:ext cx="741965" cy="396200"/>
                </a:xfrm>
                <a:custGeom>
                  <a:avLst/>
                  <a:gdLst>
                    <a:gd name="connsiteX0" fmla="*/ 201240 w 402480"/>
                    <a:gd name="connsiteY0" fmla="*/ 0 h 214919"/>
                    <a:gd name="connsiteX1" fmla="*/ 399713 w 402480"/>
                    <a:gd name="connsiteY1" fmla="*/ 10632 h 214919"/>
                    <a:gd name="connsiteX2" fmla="*/ 402480 w 402480"/>
                    <a:gd name="connsiteY2" fmla="*/ 159757 h 214919"/>
                    <a:gd name="connsiteX3" fmla="*/ 401659 w 402480"/>
                    <a:gd name="connsiteY3" fmla="*/ 203983 h 214919"/>
                    <a:gd name="connsiteX4" fmla="*/ 396697 w 402480"/>
                    <a:gd name="connsiteY4" fmla="*/ 204949 h 214919"/>
                    <a:gd name="connsiteX5" fmla="*/ 238968 w 402480"/>
                    <a:gd name="connsiteY5" fmla="*/ 214919 h 214919"/>
                    <a:gd name="connsiteX6" fmla="*/ 81239 w 402480"/>
                    <a:gd name="connsiteY6" fmla="*/ 204949 h 214919"/>
                    <a:gd name="connsiteX7" fmla="*/ 547 w 402480"/>
                    <a:gd name="connsiteY7" fmla="*/ 189244 h 214919"/>
                    <a:gd name="connsiteX8" fmla="*/ 0 w 402480"/>
                    <a:gd name="connsiteY8" fmla="*/ 159757 h 214919"/>
                    <a:gd name="connsiteX9" fmla="*/ 2768 w 402480"/>
                    <a:gd name="connsiteY9" fmla="*/ 10632 h 214919"/>
                    <a:gd name="connsiteX10" fmla="*/ 201240 w 402480"/>
                    <a:gd name="connsiteY10" fmla="*/ 0 h 21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2480" h="214919">
                      <a:moveTo>
                        <a:pt x="201240" y="0"/>
                      </a:moveTo>
                      <a:lnTo>
                        <a:pt x="399713" y="10632"/>
                      </a:lnTo>
                      <a:lnTo>
                        <a:pt x="402480" y="159757"/>
                      </a:lnTo>
                      <a:lnTo>
                        <a:pt x="401659" y="203983"/>
                      </a:lnTo>
                      <a:lnTo>
                        <a:pt x="396697" y="204949"/>
                      </a:lnTo>
                      <a:cubicBezTo>
                        <a:pt x="345749" y="211486"/>
                        <a:pt x="292998" y="214919"/>
                        <a:pt x="238968" y="214919"/>
                      </a:cubicBezTo>
                      <a:cubicBezTo>
                        <a:pt x="184938" y="214919"/>
                        <a:pt x="132187" y="211486"/>
                        <a:pt x="81239" y="204949"/>
                      </a:cubicBezTo>
                      <a:lnTo>
                        <a:pt x="547" y="189244"/>
                      </a:lnTo>
                      <a:lnTo>
                        <a:pt x="0" y="159757"/>
                      </a:lnTo>
                      <a:lnTo>
                        <a:pt x="2768" y="10632"/>
                      </a:lnTo>
                      <a:lnTo>
                        <a:pt x="2012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A159C745-3545-4EA6-A2F6-74B2B43EF95A}"/>
                    </a:ext>
                  </a:extLst>
                </p:cNvPr>
                <p:cNvSpPr/>
                <p:nvPr/>
              </p:nvSpPr>
              <p:spPr>
                <a:xfrm>
                  <a:off x="5359107" y="4998300"/>
                  <a:ext cx="731761" cy="465976"/>
                </a:xfrm>
                <a:custGeom>
                  <a:avLst/>
                  <a:gdLst>
                    <a:gd name="connsiteX0" fmla="*/ 236200 w 396945"/>
                    <a:gd name="connsiteY0" fmla="*/ 0 h 252770"/>
                    <a:gd name="connsiteX1" fmla="*/ 385711 w 396945"/>
                    <a:gd name="connsiteY1" fmla="*/ 8163 h 252770"/>
                    <a:gd name="connsiteX2" fmla="*/ 395624 w 396945"/>
                    <a:gd name="connsiteY2" fmla="*/ 181619 h 252770"/>
                    <a:gd name="connsiteX3" fmla="*/ 396945 w 396945"/>
                    <a:gd name="connsiteY3" fmla="*/ 252770 h 252770"/>
                    <a:gd name="connsiteX4" fmla="*/ 198472 w 396945"/>
                    <a:gd name="connsiteY4" fmla="*/ 242138 h 252770"/>
                    <a:gd name="connsiteX5" fmla="*/ 0 w 396945"/>
                    <a:gd name="connsiteY5" fmla="*/ 252770 h 252770"/>
                    <a:gd name="connsiteX6" fmla="*/ 1320 w 396945"/>
                    <a:gd name="connsiteY6" fmla="*/ 181619 h 252770"/>
                    <a:gd name="connsiteX7" fmla="*/ 10998 w 396945"/>
                    <a:gd name="connsiteY7" fmla="*/ 12296 h 252770"/>
                    <a:gd name="connsiteX8" fmla="*/ 236200 w 396945"/>
                    <a:gd name="connsiteY8" fmla="*/ 0 h 252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6945" h="252770">
                      <a:moveTo>
                        <a:pt x="236200" y="0"/>
                      </a:moveTo>
                      <a:lnTo>
                        <a:pt x="385711" y="8163"/>
                      </a:lnTo>
                      <a:lnTo>
                        <a:pt x="395624" y="181619"/>
                      </a:lnTo>
                      <a:lnTo>
                        <a:pt x="396945" y="252770"/>
                      </a:lnTo>
                      <a:lnTo>
                        <a:pt x="198472" y="242138"/>
                      </a:lnTo>
                      <a:lnTo>
                        <a:pt x="0" y="252770"/>
                      </a:lnTo>
                      <a:lnTo>
                        <a:pt x="1320" y="181619"/>
                      </a:lnTo>
                      <a:lnTo>
                        <a:pt x="10998" y="12296"/>
                      </a:lnTo>
                      <a:lnTo>
                        <a:pt x="2362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00"/>
                    </a:gs>
                    <a:gs pos="90000">
                      <a:srgbClr val="FF6600"/>
                    </a:gs>
                    <a:gs pos="50000">
                      <a:srgbClr val="FFC000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92524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pptxh38_マンゴーのイラスト</dc:title>
  <dc:subject>pptxh38_マンゴーのイラスト</dc:subject>
  <dc:creator>でじけろお</dc:creator>
  <cp:revision>1</cp:revision>
  <dcterms:created xsi:type="dcterms:W3CDTF">2018-05-20T00:31:01Z</dcterms:created>
  <dcterms:modified xsi:type="dcterms:W3CDTF">2021-05-17T22:19:40Z</dcterms:modified>
  <cp:version>1</cp:version>
</cp:coreProperties>
</file>